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4" r:id="rId3"/>
    <p:sldId id="308" r:id="rId4"/>
    <p:sldId id="309" r:id="rId5"/>
    <p:sldId id="310" r:id="rId6"/>
    <p:sldId id="322" r:id="rId7"/>
    <p:sldId id="319" r:id="rId8"/>
    <p:sldId id="311" r:id="rId9"/>
    <p:sldId id="313" r:id="rId10"/>
    <p:sldId id="314" r:id="rId11"/>
    <p:sldId id="315" r:id="rId12"/>
    <p:sldId id="316" r:id="rId13"/>
    <p:sldId id="312" r:id="rId14"/>
    <p:sldId id="345" r:id="rId15"/>
    <p:sldId id="323" r:id="rId16"/>
    <p:sldId id="330" r:id="rId17"/>
    <p:sldId id="331" r:id="rId18"/>
    <p:sldId id="332" r:id="rId19"/>
    <p:sldId id="334" r:id="rId20"/>
    <p:sldId id="338" r:id="rId21"/>
    <p:sldId id="339" r:id="rId22"/>
    <p:sldId id="318" r:id="rId23"/>
    <p:sldId id="317" r:id="rId24"/>
    <p:sldId id="343" r:id="rId25"/>
    <p:sldId id="320" r:id="rId26"/>
    <p:sldId id="348" r:id="rId27"/>
    <p:sldId id="325" r:id="rId28"/>
    <p:sldId id="326" r:id="rId29"/>
    <p:sldId id="327" r:id="rId30"/>
    <p:sldId id="347" r:id="rId31"/>
    <p:sldId id="346" r:id="rId32"/>
    <p:sldId id="306" r:id="rId33"/>
    <p:sldId id="336" r:id="rId34"/>
    <p:sldId id="344" r:id="rId35"/>
    <p:sldId id="342" r:id="rId36"/>
    <p:sldId id="273"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79533" autoAdjust="0"/>
  </p:normalViewPr>
  <p:slideViewPr>
    <p:cSldViewPr>
      <p:cViewPr varScale="1">
        <p:scale>
          <a:sx n="74" d="100"/>
          <a:sy n="74" d="100"/>
        </p:scale>
        <p:origin x="564"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atricio.guerrero\Downloads\Estadistica-2013-a-Ene-201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Terminales</a:t>
            </a:r>
            <a:r>
              <a:rPr lang="es-EC" baseline="0"/>
              <a:t> Importados</a:t>
            </a:r>
            <a:endParaRPr lang="es-EC"/>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Hoja1!$A$18:$A$19</c:f>
              <c:numCache>
                <c:formatCode>General</c:formatCode>
                <c:ptCount val="2"/>
                <c:pt idx="0">
                  <c:v>2014</c:v>
                </c:pt>
                <c:pt idx="1">
                  <c:v>2015</c:v>
                </c:pt>
              </c:numCache>
            </c:numRef>
          </c:cat>
          <c:val>
            <c:numRef>
              <c:f>Hoja1!$B$18:$B$19</c:f>
              <c:numCache>
                <c:formatCode>_(* #,##0_);_(* \(#,##0\);_(* "-"_);_(@_)</c:formatCode>
                <c:ptCount val="2"/>
                <c:pt idx="0">
                  <c:v>1066545</c:v>
                </c:pt>
                <c:pt idx="1">
                  <c:v>1233140</c:v>
                </c:pt>
              </c:numCache>
            </c:numRef>
          </c:val>
        </c:ser>
        <c:dLbls>
          <c:showLegendKey val="0"/>
          <c:showVal val="0"/>
          <c:showCatName val="0"/>
          <c:showSerName val="0"/>
          <c:showPercent val="0"/>
          <c:showBubbleSize val="0"/>
        </c:dLbls>
        <c:gapWidth val="65"/>
        <c:shape val="box"/>
        <c:axId val="189681472"/>
        <c:axId val="189682032"/>
        <c:axId val="0"/>
      </c:bar3DChart>
      <c:catAx>
        <c:axId val="1896814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s-EC"/>
          </a:p>
        </c:txPr>
        <c:crossAx val="189682032"/>
        <c:crosses val="autoZero"/>
        <c:auto val="1"/>
        <c:lblAlgn val="ctr"/>
        <c:lblOffset val="100"/>
        <c:noMultiLvlLbl val="0"/>
      </c:catAx>
      <c:valAx>
        <c:axId val="189682032"/>
        <c:scaling>
          <c:orientation val="minMax"/>
        </c:scaling>
        <c:delete val="0"/>
        <c:axPos val="l"/>
        <c:majorGridlines>
          <c:spPr>
            <a:ln w="9525" cap="flat" cmpd="sng" algn="ctr">
              <a:solidFill>
                <a:schemeClr val="dk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s-EC"/>
          </a:p>
        </c:txPr>
        <c:crossAx val="18968147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584121256814768E-2"/>
          <c:y val="4.0520084126307802E-2"/>
          <c:w val="0.9425106665964339"/>
          <c:h val="0.812432617594534"/>
        </c:manualLayout>
      </c:layout>
      <c:bar3DChart>
        <c:barDir val="col"/>
        <c:grouping val="clustered"/>
        <c:varyColors val="0"/>
        <c:ser>
          <c:idx val="0"/>
          <c:order val="0"/>
          <c:tx>
            <c:strRef>
              <c:f>'[Estadistica-2013-a-Ene-2016.xlsx]Histórico General'!$A$17</c:f>
              <c:strCache>
                <c:ptCount val="1"/>
                <c:pt idx="0">
                  <c:v>INFORMACIÓN</c:v>
                </c:pt>
              </c:strCache>
            </c:strRef>
          </c:tx>
          <c:spPr>
            <a:solidFill>
              <a:schemeClr val="accent1"/>
            </a:solidFill>
            <a:ln>
              <a:noFill/>
            </a:ln>
            <a:effectLst/>
            <a:sp3d/>
          </c:spPr>
          <c:invertIfNegative val="0"/>
          <c:dLbls>
            <c:dLbl>
              <c:idx val="0"/>
              <c:layout>
                <c:manualLayout>
                  <c:x val="2.4999999999999949E-2"/>
                  <c:y val="-6.944444444444446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'[Estadistica-2013-a-Ene-2016.xlsx]Histórico General'!$N$16</c:f>
              <c:strCache>
                <c:ptCount val="1"/>
                <c:pt idx="0">
                  <c:v>TOTAL</c:v>
                </c:pt>
              </c:strCache>
            </c:strRef>
          </c:cat>
          <c:val>
            <c:numRef>
              <c:f>'[Estadistica-2013-a-Ene-2016.xlsx]Histórico General'!$N$17</c:f>
              <c:numCache>
                <c:formatCode>#,##0</c:formatCode>
                <c:ptCount val="1"/>
                <c:pt idx="0">
                  <c:v>77247</c:v>
                </c:pt>
              </c:numCache>
            </c:numRef>
          </c:val>
        </c:ser>
        <c:ser>
          <c:idx val="1"/>
          <c:order val="1"/>
          <c:tx>
            <c:strRef>
              <c:f>'[Estadistica-2013-a-Ene-2016.xlsx]Histórico General'!$A$18</c:f>
              <c:strCache>
                <c:ptCount val="1"/>
                <c:pt idx="0">
                  <c:v>RECLAMO</c:v>
                </c:pt>
              </c:strCache>
            </c:strRef>
          </c:tx>
          <c:spPr>
            <a:solidFill>
              <a:schemeClr val="accent4">
                <a:lumMod val="40000"/>
                <a:lumOff val="60000"/>
              </a:schemeClr>
            </a:solidFill>
            <a:ln>
              <a:noFill/>
            </a:ln>
            <a:effectLst/>
            <a:sp3d/>
          </c:spPr>
          <c:invertIfNegative val="0"/>
          <c:dLbls>
            <c:dLbl>
              <c:idx val="0"/>
              <c:layout>
                <c:manualLayout>
                  <c:x val="3.6111111111111108E-2"/>
                  <c:y val="-6.944444444444448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'[Estadistica-2013-a-Ene-2016.xlsx]Histórico General'!$N$16</c:f>
              <c:strCache>
                <c:ptCount val="1"/>
                <c:pt idx="0">
                  <c:v>TOTAL</c:v>
                </c:pt>
              </c:strCache>
            </c:strRef>
          </c:cat>
          <c:val>
            <c:numRef>
              <c:f>'[Estadistica-2013-a-Ene-2016.xlsx]Histórico General'!$N$18</c:f>
              <c:numCache>
                <c:formatCode>#,##0</c:formatCode>
                <c:ptCount val="1"/>
                <c:pt idx="0">
                  <c:v>34212</c:v>
                </c:pt>
              </c:numCache>
            </c:numRef>
          </c:val>
        </c:ser>
        <c:ser>
          <c:idx val="2"/>
          <c:order val="2"/>
          <c:tx>
            <c:strRef>
              <c:f>'[Estadistica-2013-a-Ene-2016.xlsx]Histórico General'!$A$19</c:f>
              <c:strCache>
                <c:ptCount val="1"/>
                <c:pt idx="0">
                  <c:v>DENUNCIA</c:v>
                </c:pt>
              </c:strCache>
            </c:strRef>
          </c:tx>
          <c:spPr>
            <a:solidFill>
              <a:schemeClr val="accent2">
                <a:lumMod val="40000"/>
                <a:lumOff val="60000"/>
              </a:schemeClr>
            </a:solidFill>
            <a:ln>
              <a:noFill/>
            </a:ln>
            <a:effectLst/>
            <a:sp3d/>
          </c:spPr>
          <c:invertIfNegative val="0"/>
          <c:dLbls>
            <c:dLbl>
              <c:idx val="0"/>
              <c:layout>
                <c:manualLayout>
                  <c:x val="2.5000000000000001E-2"/>
                  <c:y val="-8.333333333333332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'[Estadistica-2013-a-Ene-2016.xlsx]Histórico General'!$N$16</c:f>
              <c:strCache>
                <c:ptCount val="1"/>
                <c:pt idx="0">
                  <c:v>TOTAL</c:v>
                </c:pt>
              </c:strCache>
            </c:strRef>
          </c:cat>
          <c:val>
            <c:numRef>
              <c:f>'[Estadistica-2013-a-Ene-2016.xlsx]Histórico General'!$N$19</c:f>
              <c:numCache>
                <c:formatCode>#,##0</c:formatCode>
                <c:ptCount val="1"/>
                <c:pt idx="0">
                  <c:v>155</c:v>
                </c:pt>
              </c:numCache>
            </c:numRef>
          </c:val>
        </c:ser>
        <c:ser>
          <c:idx val="3"/>
          <c:order val="3"/>
          <c:tx>
            <c:strRef>
              <c:f>'[Estadistica-2013-a-Ene-2016.xlsx]Histórico General'!$A$20</c:f>
              <c:strCache>
                <c:ptCount val="1"/>
                <c:pt idx="0">
                  <c:v>SUGERENCIA</c:v>
                </c:pt>
              </c:strCache>
            </c:strRef>
          </c:tx>
          <c:spPr>
            <a:solidFill>
              <a:schemeClr val="bg2">
                <a:lumMod val="90000"/>
              </a:schemeClr>
            </a:solidFill>
            <a:ln>
              <a:noFill/>
            </a:ln>
            <a:effectLst/>
            <a:sp3d/>
          </c:spPr>
          <c:invertIfNegative val="0"/>
          <c:dLbls>
            <c:dLbl>
              <c:idx val="0"/>
              <c:layout>
                <c:manualLayout>
                  <c:x val="1.9444444444444545E-2"/>
                  <c:y val="-6.018518518518518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'[Estadistica-2013-a-Ene-2016.xlsx]Histórico General'!$N$16</c:f>
              <c:strCache>
                <c:ptCount val="1"/>
                <c:pt idx="0">
                  <c:v>TOTAL</c:v>
                </c:pt>
              </c:strCache>
            </c:strRef>
          </c:cat>
          <c:val>
            <c:numRef>
              <c:f>'[Estadistica-2013-a-Ene-2016.xlsx]Histórico General'!$N$20</c:f>
              <c:numCache>
                <c:formatCode>#,##0</c:formatCode>
                <c:ptCount val="1"/>
                <c:pt idx="0">
                  <c:v>53</c:v>
                </c:pt>
              </c:numCache>
            </c:numRef>
          </c:val>
        </c:ser>
        <c:dLbls>
          <c:showLegendKey val="0"/>
          <c:showVal val="1"/>
          <c:showCatName val="0"/>
          <c:showSerName val="0"/>
          <c:showPercent val="0"/>
          <c:showBubbleSize val="0"/>
        </c:dLbls>
        <c:gapWidth val="75"/>
        <c:shape val="box"/>
        <c:axId val="190294816"/>
        <c:axId val="190295376"/>
        <c:axId val="0"/>
      </c:bar3DChart>
      <c:catAx>
        <c:axId val="190294816"/>
        <c:scaling>
          <c:orientation val="minMax"/>
        </c:scaling>
        <c:delete val="1"/>
        <c:axPos val="b"/>
        <c:numFmt formatCode="General" sourceLinked="1"/>
        <c:majorTickMark val="none"/>
        <c:minorTickMark val="none"/>
        <c:tickLblPos val="nextTo"/>
        <c:crossAx val="190295376"/>
        <c:crosses val="autoZero"/>
        <c:auto val="1"/>
        <c:lblAlgn val="ctr"/>
        <c:lblOffset val="100"/>
        <c:noMultiLvlLbl val="0"/>
      </c:catAx>
      <c:valAx>
        <c:axId val="190295376"/>
        <c:scaling>
          <c:orientation val="minMax"/>
        </c:scaling>
        <c:delete val="1"/>
        <c:axPos val="l"/>
        <c:numFmt formatCode="#,##0" sourceLinked="1"/>
        <c:majorTickMark val="none"/>
        <c:minorTickMark val="none"/>
        <c:tickLblPos val="nextTo"/>
        <c:crossAx val="190294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4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ata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27F0C-419D-45ED-B272-138C2140025D}"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C"/>
        </a:p>
      </dgm:t>
    </dgm:pt>
    <dgm:pt modelId="{C1A8C791-39CA-4025-9F09-FB1E315A57DA}">
      <dgm:prSet phldrT="[Texto]"/>
      <dgm:spPr/>
      <dgm:t>
        <a:bodyPr/>
        <a:lstStyle/>
        <a:p>
          <a:r>
            <a:rPr lang="es-EC" smtClean="0"/>
            <a:t>NORMATIVA</a:t>
          </a:r>
          <a:endParaRPr lang="es-EC"/>
        </a:p>
      </dgm:t>
    </dgm:pt>
    <dgm:pt modelId="{1B07B4A5-1B63-45A1-A66B-D2FBED9848E9}" type="parTrans" cxnId="{AE5B7133-D747-4829-BD80-081FE3255F25}">
      <dgm:prSet/>
      <dgm:spPr/>
      <dgm:t>
        <a:bodyPr/>
        <a:lstStyle/>
        <a:p>
          <a:endParaRPr lang="es-EC"/>
        </a:p>
      </dgm:t>
    </dgm:pt>
    <dgm:pt modelId="{C274D572-A2AB-4D48-B75C-D4BDEDC3411C}" type="sibTrans" cxnId="{AE5B7133-D747-4829-BD80-081FE3255F25}">
      <dgm:prSet/>
      <dgm:spPr/>
      <dgm:t>
        <a:bodyPr/>
        <a:lstStyle/>
        <a:p>
          <a:endParaRPr lang="es-EC"/>
        </a:p>
      </dgm:t>
    </dgm:pt>
    <dgm:pt modelId="{4B788CC2-187E-4436-B49E-DA12F9C7BA93}">
      <dgm:prSet/>
      <dgm:spPr/>
      <dgm:t>
        <a:bodyPr/>
        <a:lstStyle/>
        <a:p>
          <a:r>
            <a:rPr lang="es-EC" b="0" dirty="0" smtClean="0">
              <a:ea typeface="Arial"/>
              <a:cs typeface="Arial"/>
              <a:sym typeface="Arial"/>
            </a:rPr>
            <a:t>Revisión de </a:t>
          </a:r>
          <a:r>
            <a:rPr lang="es-EC" b="1" dirty="0" smtClean="0">
              <a:ea typeface="Arial"/>
              <a:cs typeface="Arial"/>
              <a:sym typeface="Arial"/>
            </a:rPr>
            <a:t>6.000 </a:t>
          </a:r>
          <a:r>
            <a:rPr lang="es-EC" dirty="0" smtClean="0">
              <a:ea typeface="Arial"/>
              <a:cs typeface="Arial"/>
              <a:sym typeface="Arial"/>
            </a:rPr>
            <a:t>resoluciones y regulaciones para su simplificación</a:t>
          </a:r>
          <a:endParaRPr lang="es-EC" dirty="0">
            <a:ea typeface="Helvetica Light"/>
            <a:cs typeface="Helvetica Light"/>
            <a:sym typeface="Helvetica Light"/>
          </a:endParaRPr>
        </a:p>
      </dgm:t>
    </dgm:pt>
    <dgm:pt modelId="{815B2845-EF14-44A9-967E-DA91CF5303A5}" type="parTrans" cxnId="{63A55384-054F-4071-8349-3CB73CA0E475}">
      <dgm:prSet/>
      <dgm:spPr/>
      <dgm:t>
        <a:bodyPr/>
        <a:lstStyle/>
        <a:p>
          <a:endParaRPr lang="es-EC"/>
        </a:p>
      </dgm:t>
    </dgm:pt>
    <dgm:pt modelId="{6C5DA180-4CAD-4FB2-B719-21E2C0710953}" type="sibTrans" cxnId="{63A55384-054F-4071-8349-3CB73CA0E475}">
      <dgm:prSet/>
      <dgm:spPr/>
      <dgm:t>
        <a:bodyPr/>
        <a:lstStyle/>
        <a:p>
          <a:endParaRPr lang="es-EC"/>
        </a:p>
      </dgm:t>
    </dgm:pt>
    <dgm:pt modelId="{DB51276F-BE0E-4248-9A61-0BA0B6980F9E}">
      <dgm:prSet/>
      <dgm:spPr/>
      <dgm:t>
        <a:bodyPr/>
        <a:lstStyle/>
        <a:p>
          <a:r>
            <a:rPr lang="es-EC" b="0" dirty="0" smtClean="0">
              <a:ea typeface="Arial"/>
              <a:cs typeface="Arial"/>
              <a:sym typeface="Arial"/>
            </a:rPr>
            <a:t>Adecuación de </a:t>
          </a:r>
          <a:r>
            <a:rPr lang="es-EC" b="1" dirty="0" smtClean="0">
              <a:ea typeface="Arial"/>
              <a:cs typeface="Arial"/>
              <a:sym typeface="Arial"/>
            </a:rPr>
            <a:t>103 </a:t>
          </a:r>
          <a:r>
            <a:rPr lang="es-EC" dirty="0" smtClean="0">
              <a:ea typeface="Arial"/>
              <a:cs typeface="Arial"/>
              <a:sym typeface="Arial"/>
            </a:rPr>
            <a:t>reglamentos  de telecomunicaciones y comercio electrónico</a:t>
          </a:r>
          <a:endParaRPr lang="es-EC" dirty="0">
            <a:ea typeface="Arial"/>
            <a:cs typeface="Arial"/>
            <a:sym typeface="Arial"/>
          </a:endParaRPr>
        </a:p>
      </dgm:t>
    </dgm:pt>
    <dgm:pt modelId="{92A66393-F193-44D2-B8D4-3FB263CB7576}" type="parTrans" cxnId="{3D19E108-7A14-403E-B6AD-CB17D0F02185}">
      <dgm:prSet/>
      <dgm:spPr/>
      <dgm:t>
        <a:bodyPr/>
        <a:lstStyle/>
        <a:p>
          <a:endParaRPr lang="es-EC"/>
        </a:p>
      </dgm:t>
    </dgm:pt>
    <dgm:pt modelId="{26D279A0-D1FB-425C-B8C0-4C0C020B949A}" type="sibTrans" cxnId="{3D19E108-7A14-403E-B6AD-CB17D0F02185}">
      <dgm:prSet/>
      <dgm:spPr/>
      <dgm:t>
        <a:bodyPr/>
        <a:lstStyle/>
        <a:p>
          <a:endParaRPr lang="es-EC"/>
        </a:p>
      </dgm:t>
    </dgm:pt>
    <dgm:pt modelId="{58828280-6F6A-4587-AEAB-040F9CAE3639}">
      <dgm:prSet/>
      <dgm:spPr/>
      <dgm:t>
        <a:bodyPr/>
        <a:lstStyle/>
        <a:p>
          <a:r>
            <a:rPr lang="es-EC" b="0" dirty="0" smtClean="0">
              <a:ea typeface="Arial"/>
              <a:cs typeface="Arial"/>
              <a:sym typeface="Arial"/>
            </a:rPr>
            <a:t>Adecuación de </a:t>
          </a:r>
          <a:r>
            <a:rPr lang="es-EC" b="1" dirty="0" smtClean="0">
              <a:ea typeface="Arial"/>
              <a:cs typeface="Arial"/>
              <a:sym typeface="Arial"/>
            </a:rPr>
            <a:t>24 </a:t>
          </a:r>
          <a:r>
            <a:rPr lang="es-EC" dirty="0" smtClean="0">
              <a:ea typeface="Arial"/>
              <a:cs typeface="Arial"/>
              <a:sym typeface="Arial"/>
            </a:rPr>
            <a:t>reglamentos de radiodifusión y televisión</a:t>
          </a:r>
          <a:endParaRPr lang="es-EC" dirty="0">
            <a:ea typeface="Arial"/>
            <a:cs typeface="Arial"/>
            <a:sym typeface="Arial"/>
          </a:endParaRPr>
        </a:p>
      </dgm:t>
    </dgm:pt>
    <dgm:pt modelId="{ADCDE172-6CC0-42EF-BBDE-BB9E5A266E9C}" type="parTrans" cxnId="{E6926851-5072-489C-86C0-44896C5635DD}">
      <dgm:prSet/>
      <dgm:spPr/>
      <dgm:t>
        <a:bodyPr/>
        <a:lstStyle/>
        <a:p>
          <a:endParaRPr lang="es-EC"/>
        </a:p>
      </dgm:t>
    </dgm:pt>
    <dgm:pt modelId="{B8098B47-66AE-45AE-B640-F361F03467F5}" type="sibTrans" cxnId="{E6926851-5072-489C-86C0-44896C5635DD}">
      <dgm:prSet/>
      <dgm:spPr/>
      <dgm:t>
        <a:bodyPr/>
        <a:lstStyle/>
        <a:p>
          <a:endParaRPr lang="es-EC"/>
        </a:p>
      </dgm:t>
    </dgm:pt>
    <dgm:pt modelId="{96E2865C-46C9-4CFA-A11B-DC7F6FE6C5F9}">
      <dgm:prSet/>
      <dgm:spPr/>
      <dgm:t>
        <a:bodyPr/>
        <a:lstStyle/>
        <a:p>
          <a:r>
            <a:rPr lang="es-EC" smtClean="0">
              <a:ea typeface="Arial"/>
              <a:cs typeface="Arial"/>
              <a:sym typeface="Arial"/>
            </a:rPr>
            <a:t>ESPECTRO RADIOELÉCTRICO</a:t>
          </a:r>
          <a:endParaRPr lang="es-EC" dirty="0">
            <a:ea typeface="Arial"/>
            <a:cs typeface="Arial"/>
            <a:sym typeface="Arial"/>
          </a:endParaRPr>
        </a:p>
      </dgm:t>
    </dgm:pt>
    <dgm:pt modelId="{D0A2A59F-6545-4427-8F80-C95BBBD05B68}" type="parTrans" cxnId="{05752EE9-2ED6-42A0-9509-1B4FA2C00B5E}">
      <dgm:prSet/>
      <dgm:spPr/>
      <dgm:t>
        <a:bodyPr/>
        <a:lstStyle/>
        <a:p>
          <a:endParaRPr lang="es-EC"/>
        </a:p>
      </dgm:t>
    </dgm:pt>
    <dgm:pt modelId="{4C6EA690-DF2E-4B35-A009-CDA027922DBE}" type="sibTrans" cxnId="{05752EE9-2ED6-42A0-9509-1B4FA2C00B5E}">
      <dgm:prSet/>
      <dgm:spPr/>
      <dgm:t>
        <a:bodyPr/>
        <a:lstStyle/>
        <a:p>
          <a:endParaRPr lang="es-EC"/>
        </a:p>
      </dgm:t>
    </dgm:pt>
    <dgm:pt modelId="{2528B9D8-9220-44F7-BBE7-27821967D394}">
      <dgm:prSet/>
      <dgm:spPr/>
      <dgm:t>
        <a:bodyPr/>
        <a:lstStyle/>
        <a:p>
          <a:r>
            <a:rPr lang="es-EC" dirty="0" smtClean="0">
              <a:ea typeface="Arial"/>
              <a:cs typeface="Arial"/>
              <a:sym typeface="Arial"/>
            </a:rPr>
            <a:t>Propuesta de actualización de Plan nacional de frecuencias</a:t>
          </a:r>
          <a:endParaRPr lang="es-EC" dirty="0">
            <a:ea typeface="Arial"/>
            <a:cs typeface="Arial"/>
            <a:sym typeface="Arial"/>
          </a:endParaRPr>
        </a:p>
      </dgm:t>
    </dgm:pt>
    <dgm:pt modelId="{7DB33B24-ED35-4A53-B6FB-FC50E64149C3}" type="parTrans" cxnId="{B1DF569B-4A1A-4EA4-9B99-A9B5D3B0249C}">
      <dgm:prSet/>
      <dgm:spPr/>
      <dgm:t>
        <a:bodyPr/>
        <a:lstStyle/>
        <a:p>
          <a:endParaRPr lang="es-EC"/>
        </a:p>
      </dgm:t>
    </dgm:pt>
    <dgm:pt modelId="{F19B903E-1CDA-4B5B-9EB3-CE7C0B45E3D3}" type="sibTrans" cxnId="{B1DF569B-4A1A-4EA4-9B99-A9B5D3B0249C}">
      <dgm:prSet/>
      <dgm:spPr/>
      <dgm:t>
        <a:bodyPr/>
        <a:lstStyle/>
        <a:p>
          <a:endParaRPr lang="es-EC"/>
        </a:p>
      </dgm:t>
    </dgm:pt>
    <dgm:pt modelId="{1208D8FC-28F3-43D1-9896-AB61DDAE5CE5}">
      <dgm:prSet/>
      <dgm:spPr/>
      <dgm:t>
        <a:bodyPr/>
        <a:lstStyle/>
        <a:p>
          <a:r>
            <a:rPr lang="es-EC" dirty="0" smtClean="0">
              <a:ea typeface="Arial"/>
              <a:cs typeface="Arial"/>
              <a:sym typeface="Arial"/>
            </a:rPr>
            <a:t>Participación internacional del Ecuador para la regulación mundial del espectro radioeléctrico</a:t>
          </a:r>
          <a:endParaRPr lang="es-EC" dirty="0">
            <a:ea typeface="Arial"/>
            <a:cs typeface="Arial"/>
            <a:sym typeface="Arial"/>
          </a:endParaRPr>
        </a:p>
      </dgm:t>
    </dgm:pt>
    <dgm:pt modelId="{394129CD-BFE3-45F3-8063-D77CC4899A53}" type="parTrans" cxnId="{A8CF761C-5ED4-40ED-881F-DD68993F9E25}">
      <dgm:prSet/>
      <dgm:spPr/>
      <dgm:t>
        <a:bodyPr/>
        <a:lstStyle/>
        <a:p>
          <a:endParaRPr lang="es-EC"/>
        </a:p>
      </dgm:t>
    </dgm:pt>
    <dgm:pt modelId="{AB2F26AB-A373-4C09-8D7C-BD203F80E0A9}" type="sibTrans" cxnId="{A8CF761C-5ED4-40ED-881F-DD68993F9E25}">
      <dgm:prSet/>
      <dgm:spPr/>
      <dgm:t>
        <a:bodyPr/>
        <a:lstStyle/>
        <a:p>
          <a:endParaRPr lang="es-EC"/>
        </a:p>
      </dgm:t>
    </dgm:pt>
    <dgm:pt modelId="{59B51766-3A82-4BF1-A323-D94186477F26}">
      <dgm:prSet/>
      <dgm:spPr/>
      <dgm:t>
        <a:bodyPr/>
        <a:lstStyle/>
        <a:p>
          <a:r>
            <a:rPr lang="es-EC" smtClean="0">
              <a:ea typeface="Arial"/>
              <a:cs typeface="Arial"/>
              <a:sym typeface="Arial"/>
            </a:rPr>
            <a:t>PLANES TÉCNICOS</a:t>
          </a:r>
          <a:endParaRPr lang="es-EC" dirty="0">
            <a:ea typeface="Arial"/>
            <a:cs typeface="Arial"/>
            <a:sym typeface="Arial"/>
          </a:endParaRPr>
        </a:p>
      </dgm:t>
    </dgm:pt>
    <dgm:pt modelId="{BD652931-AA8E-4C3D-B754-9A1BE9D28641}" type="parTrans" cxnId="{46AFAEFC-A54E-4C7C-A4BC-F557B75F984F}">
      <dgm:prSet/>
      <dgm:spPr/>
      <dgm:t>
        <a:bodyPr/>
        <a:lstStyle/>
        <a:p>
          <a:endParaRPr lang="es-EC"/>
        </a:p>
      </dgm:t>
    </dgm:pt>
    <dgm:pt modelId="{081EE425-3663-44F5-BA0B-0BDDC8A6ADBC}" type="sibTrans" cxnId="{46AFAEFC-A54E-4C7C-A4BC-F557B75F984F}">
      <dgm:prSet/>
      <dgm:spPr/>
      <dgm:t>
        <a:bodyPr/>
        <a:lstStyle/>
        <a:p>
          <a:endParaRPr lang="es-EC"/>
        </a:p>
      </dgm:t>
    </dgm:pt>
    <dgm:pt modelId="{FFE88725-6C98-4211-981F-769B6D6A9FBD}">
      <dgm:prSet/>
      <dgm:spPr/>
      <dgm:t>
        <a:bodyPr/>
        <a:lstStyle/>
        <a:p>
          <a:r>
            <a:rPr lang="es-EC" dirty="0" smtClean="0">
              <a:ea typeface="Arial"/>
              <a:cs typeface="Arial"/>
              <a:sym typeface="Arial"/>
            </a:rPr>
            <a:t>Actualización del Plan Técnico Fundamental de Numeración</a:t>
          </a:r>
          <a:endParaRPr lang="es-EC" dirty="0">
            <a:ea typeface="Arial"/>
            <a:cs typeface="Arial"/>
            <a:sym typeface="Arial"/>
          </a:endParaRPr>
        </a:p>
      </dgm:t>
    </dgm:pt>
    <dgm:pt modelId="{D4D03CB0-1BFD-45DA-B4B0-F5EA9B5FD174}" type="parTrans" cxnId="{87990F0B-C3DF-4059-8C0F-E9FDC49144C9}">
      <dgm:prSet/>
      <dgm:spPr/>
      <dgm:t>
        <a:bodyPr/>
        <a:lstStyle/>
        <a:p>
          <a:endParaRPr lang="es-EC"/>
        </a:p>
      </dgm:t>
    </dgm:pt>
    <dgm:pt modelId="{EAE74CC5-20C6-4B09-AC01-28BB78ED2C20}" type="sibTrans" cxnId="{87990F0B-C3DF-4059-8C0F-E9FDC49144C9}">
      <dgm:prSet/>
      <dgm:spPr/>
      <dgm:t>
        <a:bodyPr/>
        <a:lstStyle/>
        <a:p>
          <a:endParaRPr lang="es-EC"/>
        </a:p>
      </dgm:t>
    </dgm:pt>
    <dgm:pt modelId="{EB30B70D-86D8-4E31-B38B-47C700E13D32}">
      <dgm:prSet/>
      <dgm:spPr/>
      <dgm:t>
        <a:bodyPr/>
        <a:lstStyle/>
        <a:p>
          <a:r>
            <a:rPr lang="es-EC" dirty="0" smtClean="0">
              <a:ea typeface="Arial"/>
              <a:cs typeface="Arial"/>
              <a:sym typeface="Arial"/>
            </a:rPr>
            <a:t>Gestión de portabilidad numérica</a:t>
          </a:r>
          <a:endParaRPr lang="es-EC" dirty="0">
            <a:ea typeface="Arial"/>
            <a:cs typeface="Arial"/>
            <a:sym typeface="Arial"/>
          </a:endParaRPr>
        </a:p>
      </dgm:t>
    </dgm:pt>
    <dgm:pt modelId="{2D46FFAF-722E-41D7-8710-CBBD0138CD79}" type="parTrans" cxnId="{3A44070B-2173-4544-83E7-FA4002A45E48}">
      <dgm:prSet/>
      <dgm:spPr/>
      <dgm:t>
        <a:bodyPr/>
        <a:lstStyle/>
        <a:p>
          <a:endParaRPr lang="es-EC"/>
        </a:p>
      </dgm:t>
    </dgm:pt>
    <dgm:pt modelId="{F8D7E6B9-CBBF-4FE0-A723-D9459BAB0251}" type="sibTrans" cxnId="{3A44070B-2173-4544-83E7-FA4002A45E48}">
      <dgm:prSet/>
      <dgm:spPr/>
      <dgm:t>
        <a:bodyPr/>
        <a:lstStyle/>
        <a:p>
          <a:endParaRPr lang="es-EC"/>
        </a:p>
      </dgm:t>
    </dgm:pt>
    <dgm:pt modelId="{05BCEC1D-6E04-4FBB-B65E-43F9B3066231}">
      <dgm:prSet/>
      <dgm:spPr/>
      <dgm:t>
        <a:bodyPr/>
        <a:lstStyle/>
        <a:p>
          <a:r>
            <a:rPr lang="es-MX" dirty="0" smtClean="0">
              <a:ea typeface="Helvetica Light"/>
              <a:cs typeface="Helvetica Light"/>
              <a:sym typeface="Helvetica Light"/>
            </a:rPr>
            <a:t>Identificación de Normativa Secundaria</a:t>
          </a:r>
          <a:endParaRPr lang="es-EC" dirty="0">
            <a:ea typeface="Helvetica Light"/>
            <a:cs typeface="Helvetica Light"/>
            <a:sym typeface="Helvetica Light"/>
          </a:endParaRPr>
        </a:p>
      </dgm:t>
    </dgm:pt>
    <dgm:pt modelId="{3807D81E-917D-40F9-8E48-F961F882DB55}" type="parTrans" cxnId="{34C007BA-5944-4D24-9E44-B6B1C3F276F3}">
      <dgm:prSet/>
      <dgm:spPr/>
      <dgm:t>
        <a:bodyPr/>
        <a:lstStyle/>
        <a:p>
          <a:endParaRPr lang="es-EC"/>
        </a:p>
      </dgm:t>
    </dgm:pt>
    <dgm:pt modelId="{2D1BD013-FA76-4662-AD92-632FF9AFC8C9}" type="sibTrans" cxnId="{34C007BA-5944-4D24-9E44-B6B1C3F276F3}">
      <dgm:prSet/>
      <dgm:spPr/>
      <dgm:t>
        <a:bodyPr/>
        <a:lstStyle/>
        <a:p>
          <a:endParaRPr lang="es-EC"/>
        </a:p>
      </dgm:t>
    </dgm:pt>
    <dgm:pt modelId="{5DCB9A8D-132E-4304-A17F-AAEDA8A18562}">
      <dgm:prSet/>
      <dgm:spPr/>
      <dgm:t>
        <a:bodyPr/>
        <a:lstStyle/>
        <a:p>
          <a:r>
            <a:rPr lang="es-EC" dirty="0" smtClean="0"/>
            <a:t>Elaboración de formatos para títulos habilitantes</a:t>
          </a:r>
          <a:endParaRPr lang="es-EC" dirty="0">
            <a:ea typeface="Helvetica Light"/>
            <a:cs typeface="Helvetica Light"/>
            <a:sym typeface="Helvetica Light"/>
          </a:endParaRPr>
        </a:p>
      </dgm:t>
    </dgm:pt>
    <dgm:pt modelId="{9F659486-0ED0-4755-862B-1BA99767A93B}" type="parTrans" cxnId="{947C00EB-72AC-4315-B2C8-5761D59C9DC5}">
      <dgm:prSet/>
      <dgm:spPr/>
      <dgm:t>
        <a:bodyPr/>
        <a:lstStyle/>
        <a:p>
          <a:endParaRPr lang="es-EC"/>
        </a:p>
      </dgm:t>
    </dgm:pt>
    <dgm:pt modelId="{E56DC707-7535-4C49-92D3-1F9556AC160B}" type="sibTrans" cxnId="{947C00EB-72AC-4315-B2C8-5761D59C9DC5}">
      <dgm:prSet/>
      <dgm:spPr/>
      <dgm:t>
        <a:bodyPr/>
        <a:lstStyle/>
        <a:p>
          <a:endParaRPr lang="es-EC"/>
        </a:p>
      </dgm:t>
    </dgm:pt>
    <dgm:pt modelId="{4E8EBAD8-1E3E-42EF-B9CD-65C73F3E0652}">
      <dgm:prSet/>
      <dgm:spPr/>
      <dgm:t>
        <a:bodyPr/>
        <a:lstStyle/>
        <a:p>
          <a:r>
            <a:rPr lang="es-EC" dirty="0" smtClean="0"/>
            <a:t>Elaboración de bases para los concursos de RTV</a:t>
          </a:r>
        </a:p>
      </dgm:t>
    </dgm:pt>
    <dgm:pt modelId="{4B7CE4FA-90DB-4017-BF1E-4FBBBB01DCA9}" type="parTrans" cxnId="{9F9A98F4-1871-477F-B894-70271D73D4BF}">
      <dgm:prSet/>
      <dgm:spPr/>
      <dgm:t>
        <a:bodyPr/>
        <a:lstStyle/>
        <a:p>
          <a:endParaRPr lang="es-EC"/>
        </a:p>
      </dgm:t>
    </dgm:pt>
    <dgm:pt modelId="{9D9BC917-7277-47B7-81D0-B181D4035E68}" type="sibTrans" cxnId="{9F9A98F4-1871-477F-B894-70271D73D4BF}">
      <dgm:prSet/>
      <dgm:spPr/>
      <dgm:t>
        <a:bodyPr/>
        <a:lstStyle/>
        <a:p>
          <a:endParaRPr lang="es-EC"/>
        </a:p>
      </dgm:t>
    </dgm:pt>
    <dgm:pt modelId="{8BD3187F-91F8-4B98-9D93-06A1601E1F8E}">
      <dgm:prSet/>
      <dgm:spPr/>
      <dgm:t>
        <a:bodyPr/>
        <a:lstStyle/>
        <a:p>
          <a:r>
            <a:rPr lang="es-EC" b="0" dirty="0" smtClean="0">
              <a:ea typeface="Arial"/>
              <a:cs typeface="Arial"/>
              <a:sym typeface="Arial"/>
            </a:rPr>
            <a:t>Elaboración de </a:t>
          </a:r>
          <a:r>
            <a:rPr lang="es-EC" b="1" dirty="0" smtClean="0">
              <a:ea typeface="Arial"/>
              <a:cs typeface="Arial"/>
              <a:sym typeface="Arial"/>
            </a:rPr>
            <a:t>16 </a:t>
          </a:r>
          <a:r>
            <a:rPr lang="es-EC" dirty="0" smtClean="0">
              <a:ea typeface="Arial"/>
              <a:cs typeface="Arial"/>
              <a:sym typeface="Arial"/>
            </a:rPr>
            <a:t>Reglamentos y normas técnicas nuevas.</a:t>
          </a:r>
          <a:endParaRPr lang="es-EC" dirty="0">
            <a:ea typeface="Arial"/>
            <a:cs typeface="Arial"/>
            <a:sym typeface="Arial"/>
          </a:endParaRPr>
        </a:p>
      </dgm:t>
    </dgm:pt>
    <dgm:pt modelId="{B753ECCC-29A3-4A7F-936E-125A3D1768C2}" type="sibTrans" cxnId="{5DA65972-2AB5-4FF3-B715-F7A2EAF29F56}">
      <dgm:prSet/>
      <dgm:spPr/>
      <dgm:t>
        <a:bodyPr/>
        <a:lstStyle/>
        <a:p>
          <a:endParaRPr lang="es-EC"/>
        </a:p>
      </dgm:t>
    </dgm:pt>
    <dgm:pt modelId="{887F5907-5B50-41F4-9BF8-A6A35D35CE18}" type="parTrans" cxnId="{5DA65972-2AB5-4FF3-B715-F7A2EAF29F56}">
      <dgm:prSet/>
      <dgm:spPr/>
      <dgm:t>
        <a:bodyPr/>
        <a:lstStyle/>
        <a:p>
          <a:endParaRPr lang="es-EC"/>
        </a:p>
      </dgm:t>
    </dgm:pt>
    <dgm:pt modelId="{DC88F282-EE95-44A7-938C-2356A68EE9CD}">
      <dgm:prSet/>
      <dgm:spPr/>
      <dgm:t>
        <a:bodyPr/>
        <a:lstStyle/>
        <a:p>
          <a:r>
            <a:rPr lang="es-MX" dirty="0" smtClean="0">
              <a:ea typeface="Arial"/>
              <a:cs typeface="Arial"/>
              <a:sym typeface="Arial"/>
            </a:rPr>
            <a:t>En proceso:</a:t>
          </a:r>
          <a:endParaRPr lang="es-EC" dirty="0">
            <a:ea typeface="Arial"/>
            <a:cs typeface="Arial"/>
            <a:sym typeface="Arial"/>
          </a:endParaRPr>
        </a:p>
      </dgm:t>
    </dgm:pt>
    <dgm:pt modelId="{45C5F981-30FF-4C11-8FDF-6F135516B277}" type="parTrans" cxnId="{ECBD9388-EBEE-4746-B7B0-7DE27A37CF9C}">
      <dgm:prSet/>
      <dgm:spPr/>
    </dgm:pt>
    <dgm:pt modelId="{A63974F1-FF81-4E93-B9A7-5EF203A49D63}" type="sibTrans" cxnId="{ECBD9388-EBEE-4746-B7B0-7DE27A37CF9C}">
      <dgm:prSet/>
      <dgm:spPr/>
    </dgm:pt>
    <dgm:pt modelId="{50939541-4745-4054-AF35-C29676636B91}" type="pres">
      <dgm:prSet presAssocID="{98827F0C-419D-45ED-B272-138C2140025D}" presName="linear" presStyleCnt="0">
        <dgm:presLayoutVars>
          <dgm:animLvl val="lvl"/>
          <dgm:resizeHandles val="exact"/>
        </dgm:presLayoutVars>
      </dgm:prSet>
      <dgm:spPr/>
      <dgm:t>
        <a:bodyPr/>
        <a:lstStyle/>
        <a:p>
          <a:endParaRPr lang="es-EC"/>
        </a:p>
      </dgm:t>
    </dgm:pt>
    <dgm:pt modelId="{7D63624D-66B5-42A1-BD0A-DB84345D6992}" type="pres">
      <dgm:prSet presAssocID="{C1A8C791-39CA-4025-9F09-FB1E315A57DA}" presName="parentText" presStyleLbl="node1" presStyleIdx="0" presStyleCnt="3">
        <dgm:presLayoutVars>
          <dgm:chMax val="0"/>
          <dgm:bulletEnabled val="1"/>
        </dgm:presLayoutVars>
      </dgm:prSet>
      <dgm:spPr/>
      <dgm:t>
        <a:bodyPr/>
        <a:lstStyle/>
        <a:p>
          <a:endParaRPr lang="es-EC"/>
        </a:p>
      </dgm:t>
    </dgm:pt>
    <dgm:pt modelId="{4165163B-7598-4834-916E-936467DCFC28}" type="pres">
      <dgm:prSet presAssocID="{C1A8C791-39CA-4025-9F09-FB1E315A57DA}" presName="childText" presStyleLbl="revTx" presStyleIdx="0" presStyleCnt="3">
        <dgm:presLayoutVars>
          <dgm:bulletEnabled val="1"/>
        </dgm:presLayoutVars>
      </dgm:prSet>
      <dgm:spPr/>
      <dgm:t>
        <a:bodyPr/>
        <a:lstStyle/>
        <a:p>
          <a:endParaRPr lang="es-EC"/>
        </a:p>
      </dgm:t>
    </dgm:pt>
    <dgm:pt modelId="{70D00435-0DF0-401A-91DB-F134F8A661E3}" type="pres">
      <dgm:prSet presAssocID="{96E2865C-46C9-4CFA-A11B-DC7F6FE6C5F9}" presName="parentText" presStyleLbl="node1" presStyleIdx="1" presStyleCnt="3">
        <dgm:presLayoutVars>
          <dgm:chMax val="0"/>
          <dgm:bulletEnabled val="1"/>
        </dgm:presLayoutVars>
      </dgm:prSet>
      <dgm:spPr/>
      <dgm:t>
        <a:bodyPr/>
        <a:lstStyle/>
        <a:p>
          <a:endParaRPr lang="es-EC"/>
        </a:p>
      </dgm:t>
    </dgm:pt>
    <dgm:pt modelId="{ADB58A4B-D433-4D81-9FEA-62823DF5CD47}" type="pres">
      <dgm:prSet presAssocID="{96E2865C-46C9-4CFA-A11B-DC7F6FE6C5F9}" presName="childText" presStyleLbl="revTx" presStyleIdx="1" presStyleCnt="3">
        <dgm:presLayoutVars>
          <dgm:bulletEnabled val="1"/>
        </dgm:presLayoutVars>
      </dgm:prSet>
      <dgm:spPr/>
      <dgm:t>
        <a:bodyPr/>
        <a:lstStyle/>
        <a:p>
          <a:endParaRPr lang="es-EC"/>
        </a:p>
      </dgm:t>
    </dgm:pt>
    <dgm:pt modelId="{E32D5B3A-4E86-4D72-80EC-4F76040E952A}" type="pres">
      <dgm:prSet presAssocID="{59B51766-3A82-4BF1-A323-D94186477F26}" presName="parentText" presStyleLbl="node1" presStyleIdx="2" presStyleCnt="3">
        <dgm:presLayoutVars>
          <dgm:chMax val="0"/>
          <dgm:bulletEnabled val="1"/>
        </dgm:presLayoutVars>
      </dgm:prSet>
      <dgm:spPr/>
      <dgm:t>
        <a:bodyPr/>
        <a:lstStyle/>
        <a:p>
          <a:endParaRPr lang="es-EC"/>
        </a:p>
      </dgm:t>
    </dgm:pt>
    <dgm:pt modelId="{D1CF032A-A364-4D39-A7C0-43EA42ADC074}" type="pres">
      <dgm:prSet presAssocID="{59B51766-3A82-4BF1-A323-D94186477F26}" presName="childText" presStyleLbl="revTx" presStyleIdx="2" presStyleCnt="3">
        <dgm:presLayoutVars>
          <dgm:bulletEnabled val="1"/>
        </dgm:presLayoutVars>
      </dgm:prSet>
      <dgm:spPr/>
      <dgm:t>
        <a:bodyPr/>
        <a:lstStyle/>
        <a:p>
          <a:endParaRPr lang="es-EC"/>
        </a:p>
      </dgm:t>
    </dgm:pt>
  </dgm:ptLst>
  <dgm:cxnLst>
    <dgm:cxn modelId="{ECBD9388-EBEE-4746-B7B0-7DE27A37CF9C}" srcId="{C1A8C791-39CA-4025-9F09-FB1E315A57DA}" destId="{DC88F282-EE95-44A7-938C-2356A68EE9CD}" srcOrd="4" destOrd="0" parTransId="{45C5F981-30FF-4C11-8FDF-6F135516B277}" sibTransId="{A63974F1-FF81-4E93-B9A7-5EF203A49D63}"/>
    <dgm:cxn modelId="{0CC14744-FD06-4EA8-88BF-9EBFB3FFD080}" type="presOf" srcId="{05BCEC1D-6E04-4FBB-B65E-43F9B3066231}" destId="{4165163B-7598-4834-916E-936467DCFC28}" srcOrd="0" destOrd="0" presId="urn:microsoft.com/office/officeart/2005/8/layout/vList2"/>
    <dgm:cxn modelId="{15AD5AAC-6735-42AC-9BAB-8A0C3B1CD35C}" type="presOf" srcId="{59B51766-3A82-4BF1-A323-D94186477F26}" destId="{E32D5B3A-4E86-4D72-80EC-4F76040E952A}" srcOrd="0" destOrd="0" presId="urn:microsoft.com/office/officeart/2005/8/layout/vList2"/>
    <dgm:cxn modelId="{AE5B7133-D747-4829-BD80-081FE3255F25}" srcId="{98827F0C-419D-45ED-B272-138C2140025D}" destId="{C1A8C791-39CA-4025-9F09-FB1E315A57DA}" srcOrd="0" destOrd="0" parTransId="{1B07B4A5-1B63-45A1-A66B-D2FBED9848E9}" sibTransId="{C274D572-A2AB-4D48-B75C-D4BDEDC3411C}"/>
    <dgm:cxn modelId="{C343F799-D2B1-4A5F-9C03-8B66D49265C9}" type="presOf" srcId="{2528B9D8-9220-44F7-BBE7-27821967D394}" destId="{ADB58A4B-D433-4D81-9FEA-62823DF5CD47}" srcOrd="0" destOrd="0" presId="urn:microsoft.com/office/officeart/2005/8/layout/vList2"/>
    <dgm:cxn modelId="{46AFAEFC-A54E-4C7C-A4BC-F557B75F984F}" srcId="{98827F0C-419D-45ED-B272-138C2140025D}" destId="{59B51766-3A82-4BF1-A323-D94186477F26}" srcOrd="2" destOrd="0" parTransId="{BD652931-AA8E-4C3D-B754-9A1BE9D28641}" sibTransId="{081EE425-3663-44F5-BA0B-0BDDC8A6ADBC}"/>
    <dgm:cxn modelId="{F2448EE7-1EE2-4AAC-81D6-53EB919CABCA}" type="presOf" srcId="{DB51276F-BE0E-4248-9A61-0BA0B6980F9E}" destId="{4165163B-7598-4834-916E-936467DCFC28}" srcOrd="0" destOrd="5" presId="urn:microsoft.com/office/officeart/2005/8/layout/vList2"/>
    <dgm:cxn modelId="{57C8FFC3-4619-443A-B4FC-97023EE87B59}" type="presOf" srcId="{96E2865C-46C9-4CFA-A11B-DC7F6FE6C5F9}" destId="{70D00435-0DF0-401A-91DB-F134F8A661E3}" srcOrd="0" destOrd="0" presId="urn:microsoft.com/office/officeart/2005/8/layout/vList2"/>
    <dgm:cxn modelId="{0213E188-53C6-40D6-9F65-06A445E0F866}" type="presOf" srcId="{DC88F282-EE95-44A7-938C-2356A68EE9CD}" destId="{4165163B-7598-4834-916E-936467DCFC28}" srcOrd="0" destOrd="4" presId="urn:microsoft.com/office/officeart/2005/8/layout/vList2"/>
    <dgm:cxn modelId="{E6D01110-5DE2-4B87-894E-7E6A8CC89BA9}" type="presOf" srcId="{EB30B70D-86D8-4E31-B38B-47C700E13D32}" destId="{D1CF032A-A364-4D39-A7C0-43EA42ADC074}" srcOrd="0" destOrd="1" presId="urn:microsoft.com/office/officeart/2005/8/layout/vList2"/>
    <dgm:cxn modelId="{63A55384-054F-4071-8349-3CB73CA0E475}" srcId="{C1A8C791-39CA-4025-9F09-FB1E315A57DA}" destId="{4B788CC2-187E-4436-B49E-DA12F9C7BA93}" srcOrd="3" destOrd="0" parTransId="{815B2845-EF14-44A9-967E-DA91CF5303A5}" sibTransId="{6C5DA180-4CAD-4FB2-B719-21E2C0710953}"/>
    <dgm:cxn modelId="{A8CF761C-5ED4-40ED-881F-DD68993F9E25}" srcId="{96E2865C-46C9-4CFA-A11B-DC7F6FE6C5F9}" destId="{1208D8FC-28F3-43D1-9896-AB61DDAE5CE5}" srcOrd="1" destOrd="0" parTransId="{394129CD-BFE3-45F3-8063-D77CC4899A53}" sibTransId="{AB2F26AB-A373-4C09-8D7C-BD203F80E0A9}"/>
    <dgm:cxn modelId="{34C007BA-5944-4D24-9E44-B6B1C3F276F3}" srcId="{C1A8C791-39CA-4025-9F09-FB1E315A57DA}" destId="{05BCEC1D-6E04-4FBB-B65E-43F9B3066231}" srcOrd="0" destOrd="0" parTransId="{3807D81E-917D-40F9-8E48-F961F882DB55}" sibTransId="{2D1BD013-FA76-4662-AD92-632FF9AFC8C9}"/>
    <dgm:cxn modelId="{05752EE9-2ED6-42A0-9509-1B4FA2C00B5E}" srcId="{98827F0C-419D-45ED-B272-138C2140025D}" destId="{96E2865C-46C9-4CFA-A11B-DC7F6FE6C5F9}" srcOrd="1" destOrd="0" parTransId="{D0A2A59F-6545-4427-8F80-C95BBBD05B68}" sibTransId="{4C6EA690-DF2E-4B35-A009-CDA027922DBE}"/>
    <dgm:cxn modelId="{B1432A53-6B52-4F48-B72C-1E596EB76CFD}" type="presOf" srcId="{4B788CC2-187E-4436-B49E-DA12F9C7BA93}" destId="{4165163B-7598-4834-916E-936467DCFC28}" srcOrd="0" destOrd="3" presId="urn:microsoft.com/office/officeart/2005/8/layout/vList2"/>
    <dgm:cxn modelId="{9F9A98F4-1871-477F-B894-70271D73D4BF}" srcId="{C1A8C791-39CA-4025-9F09-FB1E315A57DA}" destId="{4E8EBAD8-1E3E-42EF-B9CD-65C73F3E0652}" srcOrd="2" destOrd="0" parTransId="{4B7CE4FA-90DB-4017-BF1E-4FBBBB01DCA9}" sibTransId="{9D9BC917-7277-47B7-81D0-B181D4035E68}"/>
    <dgm:cxn modelId="{1A6CA753-2A27-46F8-8901-9535EE497AA3}" type="presOf" srcId="{4E8EBAD8-1E3E-42EF-B9CD-65C73F3E0652}" destId="{4165163B-7598-4834-916E-936467DCFC28}" srcOrd="0" destOrd="2" presId="urn:microsoft.com/office/officeart/2005/8/layout/vList2"/>
    <dgm:cxn modelId="{169F5E84-1FC7-4335-966A-12A5B6A8399C}" type="presOf" srcId="{98827F0C-419D-45ED-B272-138C2140025D}" destId="{50939541-4745-4054-AF35-C29676636B91}" srcOrd="0" destOrd="0" presId="urn:microsoft.com/office/officeart/2005/8/layout/vList2"/>
    <dgm:cxn modelId="{B1DF569B-4A1A-4EA4-9B99-A9B5D3B0249C}" srcId="{96E2865C-46C9-4CFA-A11B-DC7F6FE6C5F9}" destId="{2528B9D8-9220-44F7-BBE7-27821967D394}" srcOrd="0" destOrd="0" parTransId="{7DB33B24-ED35-4A53-B6FB-FC50E64149C3}" sibTransId="{F19B903E-1CDA-4B5B-9EB3-CE7C0B45E3D3}"/>
    <dgm:cxn modelId="{3A44070B-2173-4544-83E7-FA4002A45E48}" srcId="{59B51766-3A82-4BF1-A323-D94186477F26}" destId="{EB30B70D-86D8-4E31-B38B-47C700E13D32}" srcOrd="1" destOrd="0" parTransId="{2D46FFAF-722E-41D7-8710-CBBD0138CD79}" sibTransId="{F8D7E6B9-CBBF-4FE0-A723-D9459BAB0251}"/>
    <dgm:cxn modelId="{FAECC431-4E10-4B7B-8B5C-6575EED70660}" type="presOf" srcId="{8BD3187F-91F8-4B98-9D93-06A1601E1F8E}" destId="{4165163B-7598-4834-916E-936467DCFC28}" srcOrd="0" destOrd="7" presId="urn:microsoft.com/office/officeart/2005/8/layout/vList2"/>
    <dgm:cxn modelId="{947C00EB-72AC-4315-B2C8-5761D59C9DC5}" srcId="{C1A8C791-39CA-4025-9F09-FB1E315A57DA}" destId="{5DCB9A8D-132E-4304-A17F-AAEDA8A18562}" srcOrd="1" destOrd="0" parTransId="{9F659486-0ED0-4755-862B-1BA99767A93B}" sibTransId="{E56DC707-7535-4C49-92D3-1F9556AC160B}"/>
    <dgm:cxn modelId="{5F89EAE8-3102-4221-90E0-0FE771526C23}" type="presOf" srcId="{FFE88725-6C98-4211-981F-769B6D6A9FBD}" destId="{D1CF032A-A364-4D39-A7C0-43EA42ADC074}" srcOrd="0" destOrd="0" presId="urn:microsoft.com/office/officeart/2005/8/layout/vList2"/>
    <dgm:cxn modelId="{268D067B-C303-4BE5-B446-E2C2A4E4FCE2}" type="presOf" srcId="{C1A8C791-39CA-4025-9F09-FB1E315A57DA}" destId="{7D63624D-66B5-42A1-BD0A-DB84345D6992}" srcOrd="0" destOrd="0" presId="urn:microsoft.com/office/officeart/2005/8/layout/vList2"/>
    <dgm:cxn modelId="{B84B0EEE-E7A5-402C-8B98-AD966B8C33AA}" type="presOf" srcId="{58828280-6F6A-4587-AEAB-040F9CAE3639}" destId="{4165163B-7598-4834-916E-936467DCFC28}" srcOrd="0" destOrd="6" presId="urn:microsoft.com/office/officeart/2005/8/layout/vList2"/>
    <dgm:cxn modelId="{5DA65972-2AB5-4FF3-B715-F7A2EAF29F56}" srcId="{DC88F282-EE95-44A7-938C-2356A68EE9CD}" destId="{8BD3187F-91F8-4B98-9D93-06A1601E1F8E}" srcOrd="2" destOrd="0" parTransId="{887F5907-5B50-41F4-9BF8-A6A35D35CE18}" sibTransId="{B753ECCC-29A3-4A7F-936E-125A3D1768C2}"/>
    <dgm:cxn modelId="{87990F0B-C3DF-4059-8C0F-E9FDC49144C9}" srcId="{59B51766-3A82-4BF1-A323-D94186477F26}" destId="{FFE88725-6C98-4211-981F-769B6D6A9FBD}" srcOrd="0" destOrd="0" parTransId="{D4D03CB0-1BFD-45DA-B4B0-F5EA9B5FD174}" sibTransId="{EAE74CC5-20C6-4B09-AC01-28BB78ED2C20}"/>
    <dgm:cxn modelId="{0D2B6853-0BC9-466E-B94C-AF9A028194BC}" type="presOf" srcId="{5DCB9A8D-132E-4304-A17F-AAEDA8A18562}" destId="{4165163B-7598-4834-916E-936467DCFC28}" srcOrd="0" destOrd="1" presId="urn:microsoft.com/office/officeart/2005/8/layout/vList2"/>
    <dgm:cxn modelId="{3D19E108-7A14-403E-B6AD-CB17D0F02185}" srcId="{DC88F282-EE95-44A7-938C-2356A68EE9CD}" destId="{DB51276F-BE0E-4248-9A61-0BA0B6980F9E}" srcOrd="0" destOrd="0" parTransId="{92A66393-F193-44D2-B8D4-3FB263CB7576}" sibTransId="{26D279A0-D1FB-425C-B8C0-4C0C020B949A}"/>
    <dgm:cxn modelId="{A0681957-21EB-4D9B-9D11-094AD2A7A70A}" type="presOf" srcId="{1208D8FC-28F3-43D1-9896-AB61DDAE5CE5}" destId="{ADB58A4B-D433-4D81-9FEA-62823DF5CD47}" srcOrd="0" destOrd="1" presId="urn:microsoft.com/office/officeart/2005/8/layout/vList2"/>
    <dgm:cxn modelId="{E6926851-5072-489C-86C0-44896C5635DD}" srcId="{DC88F282-EE95-44A7-938C-2356A68EE9CD}" destId="{58828280-6F6A-4587-AEAB-040F9CAE3639}" srcOrd="1" destOrd="0" parTransId="{ADCDE172-6CC0-42EF-BBDE-BB9E5A266E9C}" sibTransId="{B8098B47-66AE-45AE-B640-F361F03467F5}"/>
    <dgm:cxn modelId="{D1DBF6C3-0B2C-4D1F-9E22-1053C425FB6A}" type="presParOf" srcId="{50939541-4745-4054-AF35-C29676636B91}" destId="{7D63624D-66B5-42A1-BD0A-DB84345D6992}" srcOrd="0" destOrd="0" presId="urn:microsoft.com/office/officeart/2005/8/layout/vList2"/>
    <dgm:cxn modelId="{AD1684DE-6E25-449B-8127-DC669CBBCEB4}" type="presParOf" srcId="{50939541-4745-4054-AF35-C29676636B91}" destId="{4165163B-7598-4834-916E-936467DCFC28}" srcOrd="1" destOrd="0" presId="urn:microsoft.com/office/officeart/2005/8/layout/vList2"/>
    <dgm:cxn modelId="{28EE3BF9-04AD-4854-95FC-75821BA5CE68}" type="presParOf" srcId="{50939541-4745-4054-AF35-C29676636B91}" destId="{70D00435-0DF0-401A-91DB-F134F8A661E3}" srcOrd="2" destOrd="0" presId="urn:microsoft.com/office/officeart/2005/8/layout/vList2"/>
    <dgm:cxn modelId="{B12EFFED-30BE-43DC-AE20-638ABC92094D}" type="presParOf" srcId="{50939541-4745-4054-AF35-C29676636B91}" destId="{ADB58A4B-D433-4D81-9FEA-62823DF5CD47}" srcOrd="3" destOrd="0" presId="urn:microsoft.com/office/officeart/2005/8/layout/vList2"/>
    <dgm:cxn modelId="{142FC90D-EA8B-4C7E-8D63-D22360B07BA6}" type="presParOf" srcId="{50939541-4745-4054-AF35-C29676636B91}" destId="{E32D5B3A-4E86-4D72-80EC-4F76040E952A}" srcOrd="4" destOrd="0" presId="urn:microsoft.com/office/officeart/2005/8/layout/vList2"/>
    <dgm:cxn modelId="{A8C2CEC8-2B2C-419F-A204-B5B7108C47B6}" type="presParOf" srcId="{50939541-4745-4054-AF35-C29676636B91}" destId="{D1CF032A-A364-4D39-A7C0-43EA42ADC074}"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9ECE4A-8F7B-471D-8F27-0F130BAB0E7D}" type="doc">
      <dgm:prSet loTypeId="urn:microsoft.com/office/officeart/2005/8/layout/hChevron3" loCatId="process" qsTypeId="urn:microsoft.com/office/officeart/2005/8/quickstyle/simple1" qsCatId="simple" csTypeId="urn:microsoft.com/office/officeart/2005/8/colors/accent3_1" csCatId="accent3" phldr="1"/>
      <dgm:spPr/>
      <dgm:t>
        <a:bodyPr/>
        <a:lstStyle/>
        <a:p>
          <a:endParaRPr lang="es-EC"/>
        </a:p>
      </dgm:t>
    </dgm:pt>
    <dgm:pt modelId="{C6FCEB69-F404-477D-8500-623B9EB5E044}">
      <dgm:prSet phldrT="[Texto]"/>
      <dgm:spPr/>
      <dgm:t>
        <a:bodyPr/>
        <a:lstStyle/>
        <a:p>
          <a:pPr marL="0" indent="0"/>
          <a:r>
            <a:rPr lang="es-ES" sz="1800" b="1" dirty="0" smtClean="0"/>
            <a:t>Control a 570 </a:t>
          </a:r>
          <a:r>
            <a:rPr lang="es-ES" b="1" dirty="0" smtClean="0"/>
            <a:t>sistemas</a:t>
          </a:r>
          <a:r>
            <a:rPr lang="es-ES" sz="1800" b="1" dirty="0" smtClean="0"/>
            <a:t> de radiocomunicaciones fijo móvil</a:t>
          </a:r>
          <a:endParaRPr lang="es-EC" sz="1800" b="1" dirty="0"/>
        </a:p>
      </dgm:t>
    </dgm:pt>
    <dgm:pt modelId="{C9604341-79E5-452A-A2FC-1B736BEA98E5}" type="parTrans" cxnId="{DB369571-8746-4967-A45C-73117D510FF4}">
      <dgm:prSet/>
      <dgm:spPr/>
      <dgm:t>
        <a:bodyPr/>
        <a:lstStyle/>
        <a:p>
          <a:endParaRPr lang="es-EC"/>
        </a:p>
      </dgm:t>
    </dgm:pt>
    <dgm:pt modelId="{AE57313C-A46A-4D64-AE29-06464C8D6DA1}" type="sibTrans" cxnId="{DB369571-8746-4967-A45C-73117D510FF4}">
      <dgm:prSet/>
      <dgm:spPr/>
      <dgm:t>
        <a:bodyPr/>
        <a:lstStyle/>
        <a:p>
          <a:endParaRPr lang="es-EC"/>
        </a:p>
      </dgm:t>
    </dgm:pt>
    <dgm:pt modelId="{43FD95E3-A742-4704-BABE-1800C9987F74}">
      <dgm:prSet phldrT="[Texto]" custT="1"/>
      <dgm:spPr/>
      <dgm:t>
        <a:bodyPr/>
        <a:lstStyle/>
        <a:p>
          <a:r>
            <a:rPr lang="es-ES" sz="2000" b="0" dirty="0" smtClean="0"/>
            <a:t>486 operaron de acuerdo a su Título Habilitantes</a:t>
          </a:r>
          <a:endParaRPr lang="es-EC" sz="2000" b="0" dirty="0"/>
        </a:p>
      </dgm:t>
    </dgm:pt>
    <dgm:pt modelId="{FCD79B55-24C7-4F3A-8282-AA815C965EBB}" type="parTrans" cxnId="{A233C17D-0781-48F7-8FDF-ACD4D3FC4F47}">
      <dgm:prSet/>
      <dgm:spPr/>
      <dgm:t>
        <a:bodyPr/>
        <a:lstStyle/>
        <a:p>
          <a:endParaRPr lang="es-EC"/>
        </a:p>
      </dgm:t>
    </dgm:pt>
    <dgm:pt modelId="{F21DB998-607B-4AE5-927C-BA829636A044}" type="sibTrans" cxnId="{A233C17D-0781-48F7-8FDF-ACD4D3FC4F47}">
      <dgm:prSet/>
      <dgm:spPr/>
      <dgm:t>
        <a:bodyPr/>
        <a:lstStyle/>
        <a:p>
          <a:endParaRPr lang="es-EC"/>
        </a:p>
      </dgm:t>
    </dgm:pt>
    <dgm:pt modelId="{256DC88F-63D3-43E0-B4DA-0E98B28F888D}">
      <dgm:prSet phldrT="[Texto]" custT="1"/>
      <dgm:spPr/>
      <dgm:t>
        <a:bodyPr/>
        <a:lstStyle/>
        <a:p>
          <a:r>
            <a:rPr lang="es-ES" sz="2000" b="0" dirty="0" smtClean="0"/>
            <a:t>84 no operaron u operaron con características diferentes a las autorizadas</a:t>
          </a:r>
          <a:endParaRPr lang="es-EC" sz="2000" b="0" dirty="0"/>
        </a:p>
      </dgm:t>
    </dgm:pt>
    <dgm:pt modelId="{22DE3676-8D87-41F9-B4B9-BCB7B84C311D}" type="parTrans" cxnId="{725BC112-8E0D-4549-8554-DA62361A445D}">
      <dgm:prSet/>
      <dgm:spPr/>
      <dgm:t>
        <a:bodyPr/>
        <a:lstStyle/>
        <a:p>
          <a:endParaRPr lang="es-EC"/>
        </a:p>
      </dgm:t>
    </dgm:pt>
    <dgm:pt modelId="{4020EEC7-DBF3-4DDD-B03C-BE4587664468}" type="sibTrans" cxnId="{725BC112-8E0D-4549-8554-DA62361A445D}">
      <dgm:prSet/>
      <dgm:spPr/>
      <dgm:t>
        <a:bodyPr/>
        <a:lstStyle/>
        <a:p>
          <a:endParaRPr lang="es-EC"/>
        </a:p>
      </dgm:t>
    </dgm:pt>
    <dgm:pt modelId="{738DA75A-D49D-47F2-8495-CFF17493506E}">
      <dgm:prSet phldrT="[Texto]" custT="1"/>
      <dgm:spPr/>
      <dgm:t>
        <a:bodyPr/>
        <a:lstStyle/>
        <a:p>
          <a:r>
            <a:rPr lang="es-EC" sz="2000" b="0" dirty="0" smtClean="0"/>
            <a:t>Resultados</a:t>
          </a:r>
          <a:endParaRPr lang="es-EC" sz="2000" b="0" dirty="0"/>
        </a:p>
      </dgm:t>
    </dgm:pt>
    <dgm:pt modelId="{4A908DFB-FE68-406F-A878-58CC71AB1EDE}" type="sibTrans" cxnId="{F20D73A9-8728-4E6A-ABFB-1B51F3E518BD}">
      <dgm:prSet/>
      <dgm:spPr/>
      <dgm:t>
        <a:bodyPr/>
        <a:lstStyle/>
        <a:p>
          <a:endParaRPr lang="es-EC"/>
        </a:p>
      </dgm:t>
    </dgm:pt>
    <dgm:pt modelId="{688F1C42-862D-43F3-9FB6-F272954382B5}" type="parTrans" cxnId="{F20D73A9-8728-4E6A-ABFB-1B51F3E518BD}">
      <dgm:prSet/>
      <dgm:spPr/>
      <dgm:t>
        <a:bodyPr/>
        <a:lstStyle/>
        <a:p>
          <a:endParaRPr lang="es-EC"/>
        </a:p>
      </dgm:t>
    </dgm:pt>
    <dgm:pt modelId="{EF994892-24B0-4D72-B4CA-9F824AB3BDF1}" type="pres">
      <dgm:prSet presAssocID="{7B9ECE4A-8F7B-471D-8F27-0F130BAB0E7D}" presName="Name0" presStyleCnt="0">
        <dgm:presLayoutVars>
          <dgm:dir/>
          <dgm:resizeHandles val="exact"/>
        </dgm:presLayoutVars>
      </dgm:prSet>
      <dgm:spPr/>
      <dgm:t>
        <a:bodyPr/>
        <a:lstStyle/>
        <a:p>
          <a:endParaRPr lang="es-EC"/>
        </a:p>
      </dgm:t>
    </dgm:pt>
    <dgm:pt modelId="{EE268EB4-7C1F-42A7-B5F4-014AE1CAD973}" type="pres">
      <dgm:prSet presAssocID="{C6FCEB69-F404-477D-8500-623B9EB5E044}" presName="parAndChTx" presStyleLbl="node1" presStyleIdx="0" presStyleCnt="2">
        <dgm:presLayoutVars>
          <dgm:bulletEnabled val="1"/>
        </dgm:presLayoutVars>
      </dgm:prSet>
      <dgm:spPr/>
      <dgm:t>
        <a:bodyPr/>
        <a:lstStyle/>
        <a:p>
          <a:endParaRPr lang="es-EC"/>
        </a:p>
      </dgm:t>
    </dgm:pt>
    <dgm:pt modelId="{47FB5EAB-5F11-4920-8FA2-07DB340A6036}" type="pres">
      <dgm:prSet presAssocID="{AE57313C-A46A-4D64-AE29-06464C8D6DA1}" presName="parAndChSpace" presStyleCnt="0"/>
      <dgm:spPr/>
    </dgm:pt>
    <dgm:pt modelId="{6A2581CB-CF61-4778-BD6B-BB0ECCFBBE10}" type="pres">
      <dgm:prSet presAssocID="{738DA75A-D49D-47F2-8495-CFF17493506E}" presName="parAndChTx" presStyleLbl="node1" presStyleIdx="1" presStyleCnt="2">
        <dgm:presLayoutVars>
          <dgm:bulletEnabled val="1"/>
        </dgm:presLayoutVars>
      </dgm:prSet>
      <dgm:spPr/>
      <dgm:t>
        <a:bodyPr/>
        <a:lstStyle/>
        <a:p>
          <a:endParaRPr lang="es-EC"/>
        </a:p>
      </dgm:t>
    </dgm:pt>
  </dgm:ptLst>
  <dgm:cxnLst>
    <dgm:cxn modelId="{DB369571-8746-4967-A45C-73117D510FF4}" srcId="{7B9ECE4A-8F7B-471D-8F27-0F130BAB0E7D}" destId="{C6FCEB69-F404-477D-8500-623B9EB5E044}" srcOrd="0" destOrd="0" parTransId="{C9604341-79E5-452A-A2FC-1B736BEA98E5}" sibTransId="{AE57313C-A46A-4D64-AE29-06464C8D6DA1}"/>
    <dgm:cxn modelId="{F20D73A9-8728-4E6A-ABFB-1B51F3E518BD}" srcId="{7B9ECE4A-8F7B-471D-8F27-0F130BAB0E7D}" destId="{738DA75A-D49D-47F2-8495-CFF17493506E}" srcOrd="1" destOrd="0" parTransId="{688F1C42-862D-43F3-9FB6-F272954382B5}" sibTransId="{4A908DFB-FE68-406F-A878-58CC71AB1EDE}"/>
    <dgm:cxn modelId="{F761E6FA-DD41-49ED-9BFD-7C7B48BACFC0}" type="presOf" srcId="{7B9ECE4A-8F7B-471D-8F27-0F130BAB0E7D}" destId="{EF994892-24B0-4D72-B4CA-9F824AB3BDF1}" srcOrd="0" destOrd="0" presId="urn:microsoft.com/office/officeart/2005/8/layout/hChevron3"/>
    <dgm:cxn modelId="{386352A8-6D59-4F15-8B88-2A6B243A82B7}" type="presOf" srcId="{C6FCEB69-F404-477D-8500-623B9EB5E044}" destId="{EE268EB4-7C1F-42A7-B5F4-014AE1CAD973}" srcOrd="0" destOrd="0" presId="urn:microsoft.com/office/officeart/2005/8/layout/hChevron3"/>
    <dgm:cxn modelId="{725BC112-8E0D-4549-8554-DA62361A445D}" srcId="{738DA75A-D49D-47F2-8495-CFF17493506E}" destId="{256DC88F-63D3-43E0-B4DA-0E98B28F888D}" srcOrd="1" destOrd="0" parTransId="{22DE3676-8D87-41F9-B4B9-BCB7B84C311D}" sibTransId="{4020EEC7-DBF3-4DDD-B03C-BE4587664468}"/>
    <dgm:cxn modelId="{88FC82B3-5D94-4CC1-83E0-10E87BAF5C6C}" type="presOf" srcId="{738DA75A-D49D-47F2-8495-CFF17493506E}" destId="{6A2581CB-CF61-4778-BD6B-BB0ECCFBBE10}" srcOrd="0" destOrd="0" presId="urn:microsoft.com/office/officeart/2005/8/layout/hChevron3"/>
    <dgm:cxn modelId="{858A7E9A-A08F-4983-AC77-3D9E8FA7F502}" type="presOf" srcId="{43FD95E3-A742-4704-BABE-1800C9987F74}" destId="{6A2581CB-CF61-4778-BD6B-BB0ECCFBBE10}" srcOrd="0" destOrd="1" presId="urn:microsoft.com/office/officeart/2005/8/layout/hChevron3"/>
    <dgm:cxn modelId="{A233C17D-0781-48F7-8FDF-ACD4D3FC4F47}" srcId="{738DA75A-D49D-47F2-8495-CFF17493506E}" destId="{43FD95E3-A742-4704-BABE-1800C9987F74}" srcOrd="0" destOrd="0" parTransId="{FCD79B55-24C7-4F3A-8282-AA815C965EBB}" sibTransId="{F21DB998-607B-4AE5-927C-BA829636A044}"/>
    <dgm:cxn modelId="{221BA975-2B9D-428A-8ACD-5DC5BDA49DFC}" type="presOf" srcId="{256DC88F-63D3-43E0-B4DA-0E98B28F888D}" destId="{6A2581CB-CF61-4778-BD6B-BB0ECCFBBE10}" srcOrd="0" destOrd="2" presId="urn:microsoft.com/office/officeart/2005/8/layout/hChevron3"/>
    <dgm:cxn modelId="{43F18B06-85EF-401D-92BA-8AEC5B72036F}" type="presParOf" srcId="{EF994892-24B0-4D72-B4CA-9F824AB3BDF1}" destId="{EE268EB4-7C1F-42A7-B5F4-014AE1CAD973}" srcOrd="0" destOrd="0" presId="urn:microsoft.com/office/officeart/2005/8/layout/hChevron3"/>
    <dgm:cxn modelId="{D70CB6DC-E8F6-4AC4-87C1-BD13246073CE}" type="presParOf" srcId="{EF994892-24B0-4D72-B4CA-9F824AB3BDF1}" destId="{47FB5EAB-5F11-4920-8FA2-07DB340A6036}" srcOrd="1" destOrd="0" presId="urn:microsoft.com/office/officeart/2005/8/layout/hChevron3"/>
    <dgm:cxn modelId="{AD65A4CA-EE36-48D2-849C-26683CE049D6}" type="presParOf" srcId="{EF994892-24B0-4D72-B4CA-9F824AB3BDF1}" destId="{6A2581CB-CF61-4778-BD6B-BB0ECCFBBE10}"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31C050-6239-4CA3-BB00-812B7C6F64A4}"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EC"/>
        </a:p>
      </dgm:t>
    </dgm:pt>
    <dgm:pt modelId="{DF39D0CC-92A4-4E69-A8DA-0A2C9E09F1BF}">
      <dgm:prSet phldrT="[Texto]" custT="1"/>
      <dgm:spPr/>
      <dgm:t>
        <a:bodyPr/>
        <a:lstStyle/>
        <a:p>
          <a:r>
            <a:rPr lang="es-ES" sz="2400" dirty="0" smtClean="0"/>
            <a:t>Sistema Continuo de Monitoreo de Emisiones Electro-magnéticas</a:t>
          </a:r>
          <a:endParaRPr lang="es-EC" sz="2400" dirty="0"/>
        </a:p>
      </dgm:t>
    </dgm:pt>
    <dgm:pt modelId="{3535B6B2-EDEB-4C15-A19F-707AA06C7CC2}" type="parTrans" cxnId="{C35E6641-AA8E-48C4-92C0-5C686A6A0F30}">
      <dgm:prSet/>
      <dgm:spPr/>
      <dgm:t>
        <a:bodyPr/>
        <a:lstStyle/>
        <a:p>
          <a:endParaRPr lang="es-EC"/>
        </a:p>
      </dgm:t>
    </dgm:pt>
    <dgm:pt modelId="{6958F787-DCF0-4B06-A8DC-385BAF3F38D0}" type="sibTrans" cxnId="{C35E6641-AA8E-48C4-92C0-5C686A6A0F30}">
      <dgm:prSet/>
      <dgm:spPr/>
      <dgm:t>
        <a:bodyPr/>
        <a:lstStyle/>
        <a:p>
          <a:endParaRPr lang="es-EC"/>
        </a:p>
      </dgm:t>
    </dgm:pt>
    <dgm:pt modelId="{61B06C3C-0262-4BF5-B2C7-84BD4815C00A}">
      <dgm:prSet phldrT="[Texto]" custT="1"/>
      <dgm:spPr/>
      <dgm:t>
        <a:bodyPr/>
        <a:lstStyle/>
        <a:p>
          <a:r>
            <a:rPr lang="es-ES" sz="2400" dirty="0" smtClean="0"/>
            <a:t>Se encuentra en el rango de 100 kHz a 8 GHz</a:t>
          </a:r>
          <a:endParaRPr lang="es-EC" sz="2400" dirty="0"/>
        </a:p>
      </dgm:t>
    </dgm:pt>
    <dgm:pt modelId="{B1AE5961-1045-4DEB-8A47-D4CA67E9AC78}" type="parTrans" cxnId="{364BC0A8-E2B5-4630-B858-3D88173518D4}">
      <dgm:prSet/>
      <dgm:spPr/>
      <dgm:t>
        <a:bodyPr/>
        <a:lstStyle/>
        <a:p>
          <a:endParaRPr lang="es-EC"/>
        </a:p>
      </dgm:t>
    </dgm:pt>
    <dgm:pt modelId="{14D11EF2-8D21-45F3-B4CA-68CD6255DA0D}" type="sibTrans" cxnId="{364BC0A8-E2B5-4630-B858-3D88173518D4}">
      <dgm:prSet/>
      <dgm:spPr/>
      <dgm:t>
        <a:bodyPr/>
        <a:lstStyle/>
        <a:p>
          <a:endParaRPr lang="es-EC"/>
        </a:p>
      </dgm:t>
    </dgm:pt>
    <dgm:pt modelId="{99940242-ADE4-4766-A9E0-5CE2BAD2C7A1}">
      <dgm:prSet phldrT="[Texto]" custT="1"/>
      <dgm:spPr/>
      <dgm:t>
        <a:bodyPr/>
        <a:lstStyle/>
        <a:p>
          <a:r>
            <a:rPr lang="es-ES" sz="2400" dirty="0" smtClean="0"/>
            <a:t>Establecidos por la OMS y la UIT</a:t>
          </a:r>
          <a:endParaRPr lang="es-EC" sz="2400" dirty="0"/>
        </a:p>
      </dgm:t>
    </dgm:pt>
    <dgm:pt modelId="{F22CF179-6986-4C29-8800-EE28684EB42D}" type="parTrans" cxnId="{534D5AA2-FBA5-4F6A-9C80-1D910B160F17}">
      <dgm:prSet/>
      <dgm:spPr/>
      <dgm:t>
        <a:bodyPr/>
        <a:lstStyle/>
        <a:p>
          <a:endParaRPr lang="es-EC"/>
        </a:p>
      </dgm:t>
    </dgm:pt>
    <dgm:pt modelId="{76BF8620-00A3-4EE2-928F-0543B6B817FA}" type="sibTrans" cxnId="{534D5AA2-FBA5-4F6A-9C80-1D910B160F17}">
      <dgm:prSet/>
      <dgm:spPr/>
      <dgm:t>
        <a:bodyPr/>
        <a:lstStyle/>
        <a:p>
          <a:endParaRPr lang="es-EC"/>
        </a:p>
      </dgm:t>
    </dgm:pt>
    <dgm:pt modelId="{7DFB5F9B-D2B5-400E-B8FF-B0B4E9973DAA}">
      <dgm:prSet phldrT="[Texto]" custT="1"/>
      <dgm:spPr/>
      <dgm:t>
        <a:bodyPr/>
        <a:lstStyle/>
        <a:p>
          <a:r>
            <a:rPr lang="es-EC" sz="2400" dirty="0" smtClean="0"/>
            <a:t>316 mediciones en Radio bases a nivel nacional.</a:t>
          </a:r>
          <a:endParaRPr lang="es-EC" sz="2400" dirty="0"/>
        </a:p>
      </dgm:t>
    </dgm:pt>
    <dgm:pt modelId="{B51C3460-CE19-4FCE-9355-2BCD50F091D9}" type="parTrans" cxnId="{AC16E126-E91C-4A11-9982-AB9A907CB9F0}">
      <dgm:prSet/>
      <dgm:spPr/>
      <dgm:t>
        <a:bodyPr/>
        <a:lstStyle/>
        <a:p>
          <a:endParaRPr lang="es-EC"/>
        </a:p>
      </dgm:t>
    </dgm:pt>
    <dgm:pt modelId="{D7C6CA6D-9005-4126-9315-866A29D590E4}" type="sibTrans" cxnId="{AC16E126-E91C-4A11-9982-AB9A907CB9F0}">
      <dgm:prSet/>
      <dgm:spPr/>
      <dgm:t>
        <a:bodyPr/>
        <a:lstStyle/>
        <a:p>
          <a:endParaRPr lang="es-EC"/>
        </a:p>
      </dgm:t>
    </dgm:pt>
    <dgm:pt modelId="{8C1D79DE-FF3B-4100-930F-3A0008B7D7A0}" type="pres">
      <dgm:prSet presAssocID="{D731C050-6239-4CA3-BB00-812B7C6F64A4}" presName="outerComposite" presStyleCnt="0">
        <dgm:presLayoutVars>
          <dgm:chMax val="5"/>
          <dgm:dir/>
          <dgm:resizeHandles val="exact"/>
        </dgm:presLayoutVars>
      </dgm:prSet>
      <dgm:spPr/>
      <dgm:t>
        <a:bodyPr/>
        <a:lstStyle/>
        <a:p>
          <a:endParaRPr lang="es-EC"/>
        </a:p>
      </dgm:t>
    </dgm:pt>
    <dgm:pt modelId="{5AA146AA-5832-4DBD-8502-A2202D821E39}" type="pres">
      <dgm:prSet presAssocID="{D731C050-6239-4CA3-BB00-812B7C6F64A4}" presName="dummyMaxCanvas" presStyleCnt="0">
        <dgm:presLayoutVars/>
      </dgm:prSet>
      <dgm:spPr/>
      <dgm:t>
        <a:bodyPr/>
        <a:lstStyle/>
        <a:p>
          <a:endParaRPr lang="es-EC"/>
        </a:p>
      </dgm:t>
    </dgm:pt>
    <dgm:pt modelId="{EAF4D1BE-B59C-4204-966E-65B4D402D5BD}" type="pres">
      <dgm:prSet presAssocID="{D731C050-6239-4CA3-BB00-812B7C6F64A4}" presName="FourNodes_1" presStyleLbl="node1" presStyleIdx="0" presStyleCnt="4">
        <dgm:presLayoutVars>
          <dgm:bulletEnabled val="1"/>
        </dgm:presLayoutVars>
      </dgm:prSet>
      <dgm:spPr/>
      <dgm:t>
        <a:bodyPr/>
        <a:lstStyle/>
        <a:p>
          <a:endParaRPr lang="es-EC"/>
        </a:p>
      </dgm:t>
    </dgm:pt>
    <dgm:pt modelId="{06ECAC37-F783-4B06-9CED-88BDAB7AB06E}" type="pres">
      <dgm:prSet presAssocID="{D731C050-6239-4CA3-BB00-812B7C6F64A4}" presName="FourNodes_2" presStyleLbl="node1" presStyleIdx="1" presStyleCnt="4">
        <dgm:presLayoutVars>
          <dgm:bulletEnabled val="1"/>
        </dgm:presLayoutVars>
      </dgm:prSet>
      <dgm:spPr/>
      <dgm:t>
        <a:bodyPr/>
        <a:lstStyle/>
        <a:p>
          <a:endParaRPr lang="es-EC"/>
        </a:p>
      </dgm:t>
    </dgm:pt>
    <dgm:pt modelId="{DB9A84C2-B356-42B2-A7CC-5D484521BA3F}" type="pres">
      <dgm:prSet presAssocID="{D731C050-6239-4CA3-BB00-812B7C6F64A4}" presName="FourNodes_3" presStyleLbl="node1" presStyleIdx="2" presStyleCnt="4">
        <dgm:presLayoutVars>
          <dgm:bulletEnabled val="1"/>
        </dgm:presLayoutVars>
      </dgm:prSet>
      <dgm:spPr/>
      <dgm:t>
        <a:bodyPr/>
        <a:lstStyle/>
        <a:p>
          <a:endParaRPr lang="es-EC"/>
        </a:p>
      </dgm:t>
    </dgm:pt>
    <dgm:pt modelId="{4C7C0292-C394-4755-9219-D9F364D4B472}" type="pres">
      <dgm:prSet presAssocID="{D731C050-6239-4CA3-BB00-812B7C6F64A4}" presName="FourNodes_4" presStyleLbl="node1" presStyleIdx="3" presStyleCnt="4">
        <dgm:presLayoutVars>
          <dgm:bulletEnabled val="1"/>
        </dgm:presLayoutVars>
      </dgm:prSet>
      <dgm:spPr/>
      <dgm:t>
        <a:bodyPr/>
        <a:lstStyle/>
        <a:p>
          <a:endParaRPr lang="es-EC"/>
        </a:p>
      </dgm:t>
    </dgm:pt>
    <dgm:pt modelId="{7963000A-2F7E-4936-A9B8-70149C24F33B}" type="pres">
      <dgm:prSet presAssocID="{D731C050-6239-4CA3-BB00-812B7C6F64A4}" presName="FourConn_1-2" presStyleLbl="fgAccFollowNode1" presStyleIdx="0" presStyleCnt="3">
        <dgm:presLayoutVars>
          <dgm:bulletEnabled val="1"/>
        </dgm:presLayoutVars>
      </dgm:prSet>
      <dgm:spPr/>
      <dgm:t>
        <a:bodyPr/>
        <a:lstStyle/>
        <a:p>
          <a:endParaRPr lang="es-EC"/>
        </a:p>
      </dgm:t>
    </dgm:pt>
    <dgm:pt modelId="{63C6757F-DC3F-49FA-93A9-944AD6BC952F}" type="pres">
      <dgm:prSet presAssocID="{D731C050-6239-4CA3-BB00-812B7C6F64A4}" presName="FourConn_2-3" presStyleLbl="fgAccFollowNode1" presStyleIdx="1" presStyleCnt="3">
        <dgm:presLayoutVars>
          <dgm:bulletEnabled val="1"/>
        </dgm:presLayoutVars>
      </dgm:prSet>
      <dgm:spPr/>
      <dgm:t>
        <a:bodyPr/>
        <a:lstStyle/>
        <a:p>
          <a:endParaRPr lang="es-EC"/>
        </a:p>
      </dgm:t>
    </dgm:pt>
    <dgm:pt modelId="{F7FA6A35-9B7D-4B1A-91AE-5E35DB87F360}" type="pres">
      <dgm:prSet presAssocID="{D731C050-6239-4CA3-BB00-812B7C6F64A4}" presName="FourConn_3-4" presStyleLbl="fgAccFollowNode1" presStyleIdx="2" presStyleCnt="3">
        <dgm:presLayoutVars>
          <dgm:bulletEnabled val="1"/>
        </dgm:presLayoutVars>
      </dgm:prSet>
      <dgm:spPr/>
      <dgm:t>
        <a:bodyPr/>
        <a:lstStyle/>
        <a:p>
          <a:endParaRPr lang="es-EC"/>
        </a:p>
      </dgm:t>
    </dgm:pt>
    <dgm:pt modelId="{0193E606-9665-415E-B833-373747397BDF}" type="pres">
      <dgm:prSet presAssocID="{D731C050-6239-4CA3-BB00-812B7C6F64A4}" presName="FourNodes_1_text" presStyleLbl="node1" presStyleIdx="3" presStyleCnt="4">
        <dgm:presLayoutVars>
          <dgm:bulletEnabled val="1"/>
        </dgm:presLayoutVars>
      </dgm:prSet>
      <dgm:spPr/>
      <dgm:t>
        <a:bodyPr/>
        <a:lstStyle/>
        <a:p>
          <a:endParaRPr lang="es-EC"/>
        </a:p>
      </dgm:t>
    </dgm:pt>
    <dgm:pt modelId="{1A8F6F93-BC11-4909-B5C0-E58D833744BF}" type="pres">
      <dgm:prSet presAssocID="{D731C050-6239-4CA3-BB00-812B7C6F64A4}" presName="FourNodes_2_text" presStyleLbl="node1" presStyleIdx="3" presStyleCnt="4">
        <dgm:presLayoutVars>
          <dgm:bulletEnabled val="1"/>
        </dgm:presLayoutVars>
      </dgm:prSet>
      <dgm:spPr/>
      <dgm:t>
        <a:bodyPr/>
        <a:lstStyle/>
        <a:p>
          <a:endParaRPr lang="es-EC"/>
        </a:p>
      </dgm:t>
    </dgm:pt>
    <dgm:pt modelId="{3815A0DB-F409-4F7E-AD6E-3FD38A33BEAB}" type="pres">
      <dgm:prSet presAssocID="{D731C050-6239-4CA3-BB00-812B7C6F64A4}" presName="FourNodes_3_text" presStyleLbl="node1" presStyleIdx="3" presStyleCnt="4">
        <dgm:presLayoutVars>
          <dgm:bulletEnabled val="1"/>
        </dgm:presLayoutVars>
      </dgm:prSet>
      <dgm:spPr/>
      <dgm:t>
        <a:bodyPr/>
        <a:lstStyle/>
        <a:p>
          <a:endParaRPr lang="es-EC"/>
        </a:p>
      </dgm:t>
    </dgm:pt>
    <dgm:pt modelId="{EF6D385D-774F-47C1-A0B8-690DC54EBB5A}" type="pres">
      <dgm:prSet presAssocID="{D731C050-6239-4CA3-BB00-812B7C6F64A4}" presName="FourNodes_4_text" presStyleLbl="node1" presStyleIdx="3" presStyleCnt="4">
        <dgm:presLayoutVars>
          <dgm:bulletEnabled val="1"/>
        </dgm:presLayoutVars>
      </dgm:prSet>
      <dgm:spPr/>
      <dgm:t>
        <a:bodyPr/>
        <a:lstStyle/>
        <a:p>
          <a:endParaRPr lang="es-EC"/>
        </a:p>
      </dgm:t>
    </dgm:pt>
  </dgm:ptLst>
  <dgm:cxnLst>
    <dgm:cxn modelId="{1F37C31F-FDFE-4B12-AF7C-8B898851E3CB}" type="presOf" srcId="{14D11EF2-8D21-45F3-B4CA-68CD6255DA0D}" destId="{63C6757F-DC3F-49FA-93A9-944AD6BC952F}" srcOrd="0" destOrd="0" presId="urn:microsoft.com/office/officeart/2005/8/layout/vProcess5"/>
    <dgm:cxn modelId="{1CD59164-D056-4D90-BCC4-D00F83933DC0}" type="presOf" srcId="{7DFB5F9B-D2B5-400E-B8FF-B0B4E9973DAA}" destId="{4C7C0292-C394-4755-9219-D9F364D4B472}" srcOrd="0" destOrd="0" presId="urn:microsoft.com/office/officeart/2005/8/layout/vProcess5"/>
    <dgm:cxn modelId="{C35E6641-AA8E-48C4-92C0-5C686A6A0F30}" srcId="{D731C050-6239-4CA3-BB00-812B7C6F64A4}" destId="{DF39D0CC-92A4-4E69-A8DA-0A2C9E09F1BF}" srcOrd="0" destOrd="0" parTransId="{3535B6B2-EDEB-4C15-A19F-707AA06C7CC2}" sibTransId="{6958F787-DCF0-4B06-A8DC-385BAF3F38D0}"/>
    <dgm:cxn modelId="{C13F8B20-E299-4C2D-8A2A-4CCE8918BFA1}" type="presOf" srcId="{7DFB5F9B-D2B5-400E-B8FF-B0B4E9973DAA}" destId="{EF6D385D-774F-47C1-A0B8-690DC54EBB5A}" srcOrd="1" destOrd="0" presId="urn:microsoft.com/office/officeart/2005/8/layout/vProcess5"/>
    <dgm:cxn modelId="{A6C0A454-563F-4F47-B712-29007F8AB553}" type="presOf" srcId="{76BF8620-00A3-4EE2-928F-0543B6B817FA}" destId="{F7FA6A35-9B7D-4B1A-91AE-5E35DB87F360}" srcOrd="0" destOrd="0" presId="urn:microsoft.com/office/officeart/2005/8/layout/vProcess5"/>
    <dgm:cxn modelId="{534D5AA2-FBA5-4F6A-9C80-1D910B160F17}" srcId="{D731C050-6239-4CA3-BB00-812B7C6F64A4}" destId="{99940242-ADE4-4766-A9E0-5CE2BAD2C7A1}" srcOrd="2" destOrd="0" parTransId="{F22CF179-6986-4C29-8800-EE28684EB42D}" sibTransId="{76BF8620-00A3-4EE2-928F-0543B6B817FA}"/>
    <dgm:cxn modelId="{9DA67ACE-356F-430B-947D-171139AB62FC}" type="presOf" srcId="{6958F787-DCF0-4B06-A8DC-385BAF3F38D0}" destId="{7963000A-2F7E-4936-A9B8-70149C24F33B}" srcOrd="0" destOrd="0" presId="urn:microsoft.com/office/officeart/2005/8/layout/vProcess5"/>
    <dgm:cxn modelId="{61B1E342-12CE-4662-936F-D8EFC9351F5A}" type="presOf" srcId="{61B06C3C-0262-4BF5-B2C7-84BD4815C00A}" destId="{06ECAC37-F783-4B06-9CED-88BDAB7AB06E}" srcOrd="0" destOrd="0" presId="urn:microsoft.com/office/officeart/2005/8/layout/vProcess5"/>
    <dgm:cxn modelId="{AC16E126-E91C-4A11-9982-AB9A907CB9F0}" srcId="{D731C050-6239-4CA3-BB00-812B7C6F64A4}" destId="{7DFB5F9B-D2B5-400E-B8FF-B0B4E9973DAA}" srcOrd="3" destOrd="0" parTransId="{B51C3460-CE19-4FCE-9355-2BCD50F091D9}" sibTransId="{D7C6CA6D-9005-4126-9315-866A29D590E4}"/>
    <dgm:cxn modelId="{1C2D9D28-B40B-45E1-9563-29D332753B4D}" type="presOf" srcId="{DF39D0CC-92A4-4E69-A8DA-0A2C9E09F1BF}" destId="{EAF4D1BE-B59C-4204-966E-65B4D402D5BD}" srcOrd="0" destOrd="0" presId="urn:microsoft.com/office/officeart/2005/8/layout/vProcess5"/>
    <dgm:cxn modelId="{635184A9-10C7-4FDE-9115-A652066EBEB6}" type="presOf" srcId="{61B06C3C-0262-4BF5-B2C7-84BD4815C00A}" destId="{1A8F6F93-BC11-4909-B5C0-E58D833744BF}" srcOrd="1" destOrd="0" presId="urn:microsoft.com/office/officeart/2005/8/layout/vProcess5"/>
    <dgm:cxn modelId="{364BC0A8-E2B5-4630-B858-3D88173518D4}" srcId="{D731C050-6239-4CA3-BB00-812B7C6F64A4}" destId="{61B06C3C-0262-4BF5-B2C7-84BD4815C00A}" srcOrd="1" destOrd="0" parTransId="{B1AE5961-1045-4DEB-8A47-D4CA67E9AC78}" sibTransId="{14D11EF2-8D21-45F3-B4CA-68CD6255DA0D}"/>
    <dgm:cxn modelId="{E87D97C1-377B-4FFE-BF43-22423C1EEDD7}" type="presOf" srcId="{D731C050-6239-4CA3-BB00-812B7C6F64A4}" destId="{8C1D79DE-FF3B-4100-930F-3A0008B7D7A0}" srcOrd="0" destOrd="0" presId="urn:microsoft.com/office/officeart/2005/8/layout/vProcess5"/>
    <dgm:cxn modelId="{C3CC4845-87D8-4874-9BCC-95FC7C59AF1A}" type="presOf" srcId="{99940242-ADE4-4766-A9E0-5CE2BAD2C7A1}" destId="{3815A0DB-F409-4F7E-AD6E-3FD38A33BEAB}" srcOrd="1" destOrd="0" presId="urn:microsoft.com/office/officeart/2005/8/layout/vProcess5"/>
    <dgm:cxn modelId="{5C132B63-62B3-422F-97C6-C3290FF594AA}" type="presOf" srcId="{99940242-ADE4-4766-A9E0-5CE2BAD2C7A1}" destId="{DB9A84C2-B356-42B2-A7CC-5D484521BA3F}" srcOrd="0" destOrd="0" presId="urn:microsoft.com/office/officeart/2005/8/layout/vProcess5"/>
    <dgm:cxn modelId="{92B22003-8569-44BD-A675-218B3350E9DF}" type="presOf" srcId="{DF39D0CC-92A4-4E69-A8DA-0A2C9E09F1BF}" destId="{0193E606-9665-415E-B833-373747397BDF}" srcOrd="1" destOrd="0" presId="urn:microsoft.com/office/officeart/2005/8/layout/vProcess5"/>
    <dgm:cxn modelId="{77EE2821-BFEE-4FC5-99B6-53CDFC162960}" type="presParOf" srcId="{8C1D79DE-FF3B-4100-930F-3A0008B7D7A0}" destId="{5AA146AA-5832-4DBD-8502-A2202D821E39}" srcOrd="0" destOrd="0" presId="urn:microsoft.com/office/officeart/2005/8/layout/vProcess5"/>
    <dgm:cxn modelId="{F555DA43-6B20-4C37-8F74-3596D92651AE}" type="presParOf" srcId="{8C1D79DE-FF3B-4100-930F-3A0008B7D7A0}" destId="{EAF4D1BE-B59C-4204-966E-65B4D402D5BD}" srcOrd="1" destOrd="0" presId="urn:microsoft.com/office/officeart/2005/8/layout/vProcess5"/>
    <dgm:cxn modelId="{3C64F462-75B9-4404-85EC-5ADE29D9B4E5}" type="presParOf" srcId="{8C1D79DE-FF3B-4100-930F-3A0008B7D7A0}" destId="{06ECAC37-F783-4B06-9CED-88BDAB7AB06E}" srcOrd="2" destOrd="0" presId="urn:microsoft.com/office/officeart/2005/8/layout/vProcess5"/>
    <dgm:cxn modelId="{93057E35-E8F9-4FB7-8A73-26EBDC1E5683}" type="presParOf" srcId="{8C1D79DE-FF3B-4100-930F-3A0008B7D7A0}" destId="{DB9A84C2-B356-42B2-A7CC-5D484521BA3F}" srcOrd="3" destOrd="0" presId="urn:microsoft.com/office/officeart/2005/8/layout/vProcess5"/>
    <dgm:cxn modelId="{9D62DEF1-89CC-477E-8BE8-9A6366B12F91}" type="presParOf" srcId="{8C1D79DE-FF3B-4100-930F-3A0008B7D7A0}" destId="{4C7C0292-C394-4755-9219-D9F364D4B472}" srcOrd="4" destOrd="0" presId="urn:microsoft.com/office/officeart/2005/8/layout/vProcess5"/>
    <dgm:cxn modelId="{8711A9BB-2E76-49F8-ADF8-DFAA40F15C20}" type="presParOf" srcId="{8C1D79DE-FF3B-4100-930F-3A0008B7D7A0}" destId="{7963000A-2F7E-4936-A9B8-70149C24F33B}" srcOrd="5" destOrd="0" presId="urn:microsoft.com/office/officeart/2005/8/layout/vProcess5"/>
    <dgm:cxn modelId="{175CF8EA-270C-44F7-9F5E-770FFAA4A99B}" type="presParOf" srcId="{8C1D79DE-FF3B-4100-930F-3A0008B7D7A0}" destId="{63C6757F-DC3F-49FA-93A9-944AD6BC952F}" srcOrd="6" destOrd="0" presId="urn:microsoft.com/office/officeart/2005/8/layout/vProcess5"/>
    <dgm:cxn modelId="{137283EB-1805-42C5-BE73-DEF9D0BD70D7}" type="presParOf" srcId="{8C1D79DE-FF3B-4100-930F-3A0008B7D7A0}" destId="{F7FA6A35-9B7D-4B1A-91AE-5E35DB87F360}" srcOrd="7" destOrd="0" presId="urn:microsoft.com/office/officeart/2005/8/layout/vProcess5"/>
    <dgm:cxn modelId="{DC309A13-E292-4BAB-B006-F23381EEEBB6}" type="presParOf" srcId="{8C1D79DE-FF3B-4100-930F-3A0008B7D7A0}" destId="{0193E606-9665-415E-B833-373747397BDF}" srcOrd="8" destOrd="0" presId="urn:microsoft.com/office/officeart/2005/8/layout/vProcess5"/>
    <dgm:cxn modelId="{D0AB9110-813F-4614-9A9A-3B4DB274B755}" type="presParOf" srcId="{8C1D79DE-FF3B-4100-930F-3A0008B7D7A0}" destId="{1A8F6F93-BC11-4909-B5C0-E58D833744BF}" srcOrd="9" destOrd="0" presId="urn:microsoft.com/office/officeart/2005/8/layout/vProcess5"/>
    <dgm:cxn modelId="{546DEEA4-7628-4066-8EEF-BADE245E4BA3}" type="presParOf" srcId="{8C1D79DE-FF3B-4100-930F-3A0008B7D7A0}" destId="{3815A0DB-F409-4F7E-AD6E-3FD38A33BEAB}" srcOrd="10" destOrd="0" presId="urn:microsoft.com/office/officeart/2005/8/layout/vProcess5"/>
    <dgm:cxn modelId="{AFA56F01-DE06-4039-9894-91D33F708D9F}" type="presParOf" srcId="{8C1D79DE-FF3B-4100-930F-3A0008B7D7A0}" destId="{EF6D385D-774F-47C1-A0B8-690DC54EBB5A}"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B4C18D-8225-49FE-BE48-D1349F994850}" type="doc">
      <dgm:prSet loTypeId="urn:microsoft.com/office/officeart/2005/8/layout/bProcess3" loCatId="process" qsTypeId="urn:microsoft.com/office/officeart/2005/8/quickstyle/simple1" qsCatId="simple" csTypeId="urn:microsoft.com/office/officeart/2005/8/colors/accent3_1" csCatId="accent3" phldr="1"/>
      <dgm:spPr/>
      <dgm:t>
        <a:bodyPr/>
        <a:lstStyle/>
        <a:p>
          <a:endParaRPr lang="es-EC"/>
        </a:p>
      </dgm:t>
    </dgm:pt>
    <dgm:pt modelId="{7746FE39-C86B-412E-8EA0-962DE36758DF}">
      <dgm:prSet phldrT="[Texto]"/>
      <dgm:spPr/>
      <dgm:t>
        <a:bodyPr/>
        <a:lstStyle/>
        <a:p>
          <a:r>
            <a:rPr lang="es-ES" b="1" smtClean="0"/>
            <a:t>Información acerca del proceso</a:t>
          </a:r>
          <a:endParaRPr lang="es-EC" b="1" dirty="0"/>
        </a:p>
      </dgm:t>
    </dgm:pt>
    <dgm:pt modelId="{DFACEFBC-3256-4FDF-B33F-13BEB929414D}" type="parTrans" cxnId="{ADEA78CC-1102-4976-9E33-6FB88217D29B}">
      <dgm:prSet/>
      <dgm:spPr/>
      <dgm:t>
        <a:bodyPr/>
        <a:lstStyle/>
        <a:p>
          <a:endParaRPr lang="es-EC"/>
        </a:p>
      </dgm:t>
    </dgm:pt>
    <dgm:pt modelId="{45D043F7-0759-450D-A06C-0224AC3EC64C}" type="sibTrans" cxnId="{ADEA78CC-1102-4976-9E33-6FB88217D29B}">
      <dgm:prSet/>
      <dgm:spPr/>
      <dgm:t>
        <a:bodyPr/>
        <a:lstStyle/>
        <a:p>
          <a:endParaRPr lang="es-EC"/>
        </a:p>
      </dgm:t>
    </dgm:pt>
    <dgm:pt modelId="{82913619-A44F-45CC-A1B6-FF2FA47B30AD}">
      <dgm:prSet phldrT="[Texto]"/>
      <dgm:spPr/>
      <dgm:t>
        <a:bodyPr/>
        <a:lstStyle/>
        <a:p>
          <a:r>
            <a:rPr lang="es-ES" b="1" smtClean="0"/>
            <a:t>Información actualizada diariamente </a:t>
          </a:r>
          <a:endParaRPr lang="es-EC" b="1" dirty="0"/>
        </a:p>
      </dgm:t>
    </dgm:pt>
    <dgm:pt modelId="{24C5FE24-07F0-4065-A8B5-58ECDF968E4A}" type="parTrans" cxnId="{A8D4C708-569B-4553-8B24-299ED3310372}">
      <dgm:prSet/>
      <dgm:spPr/>
      <dgm:t>
        <a:bodyPr/>
        <a:lstStyle/>
        <a:p>
          <a:endParaRPr lang="es-EC"/>
        </a:p>
      </dgm:t>
    </dgm:pt>
    <dgm:pt modelId="{AC5DF1FC-7FA1-4CA1-85AE-D3529D93B44E}" type="sibTrans" cxnId="{A8D4C708-569B-4553-8B24-299ED3310372}">
      <dgm:prSet/>
      <dgm:spPr/>
      <dgm:t>
        <a:bodyPr/>
        <a:lstStyle/>
        <a:p>
          <a:endParaRPr lang="es-EC"/>
        </a:p>
      </dgm:t>
    </dgm:pt>
    <dgm:pt modelId="{BE37784F-6177-4B4B-82EB-36B4510ECAC9}">
      <dgm:prSet phldrT="[Texto]"/>
      <dgm:spPr/>
      <dgm:t>
        <a:bodyPr/>
        <a:lstStyle/>
        <a:p>
          <a:r>
            <a:rPr lang="es-ES" b="1" dirty="0" smtClean="0"/>
            <a:t>Respuestas a preguntas frecuentes</a:t>
          </a:r>
          <a:endParaRPr lang="es-EC" b="1" dirty="0"/>
        </a:p>
      </dgm:t>
    </dgm:pt>
    <dgm:pt modelId="{F4519F1F-1E4E-45A6-AB25-FC4A3C3BAB91}" type="parTrans" cxnId="{9D563D5B-04A2-4796-B925-E9551CDCBAA8}">
      <dgm:prSet/>
      <dgm:spPr/>
      <dgm:t>
        <a:bodyPr/>
        <a:lstStyle/>
        <a:p>
          <a:endParaRPr lang="es-EC"/>
        </a:p>
      </dgm:t>
    </dgm:pt>
    <dgm:pt modelId="{BB9FD799-4D3A-40DD-AA30-9F954D885ABE}" type="sibTrans" cxnId="{9D563D5B-04A2-4796-B925-E9551CDCBAA8}">
      <dgm:prSet/>
      <dgm:spPr/>
      <dgm:t>
        <a:bodyPr/>
        <a:lstStyle/>
        <a:p>
          <a:endParaRPr lang="es-EC"/>
        </a:p>
      </dgm:t>
    </dgm:pt>
    <dgm:pt modelId="{2CCA9BCD-9F00-414B-8D61-0E05D9A0024E}">
      <dgm:prSet phldrT="[Texto]"/>
      <dgm:spPr/>
      <dgm:t>
        <a:bodyPr/>
        <a:lstStyle/>
        <a:p>
          <a:r>
            <a:rPr lang="es-ES" b="1" smtClean="0"/>
            <a:t>Listado de todos los equipos homologados en el país</a:t>
          </a:r>
          <a:endParaRPr lang="es-EC" b="1" dirty="0"/>
        </a:p>
      </dgm:t>
    </dgm:pt>
    <dgm:pt modelId="{D901DC9B-E733-4F23-A8CD-CC883AFB06A2}" type="parTrans" cxnId="{34129002-C78D-4FF9-9970-FB9AFFF02169}">
      <dgm:prSet/>
      <dgm:spPr/>
      <dgm:t>
        <a:bodyPr/>
        <a:lstStyle/>
        <a:p>
          <a:endParaRPr lang="es-EC"/>
        </a:p>
      </dgm:t>
    </dgm:pt>
    <dgm:pt modelId="{B5EA463F-F260-4651-863A-E118A8AFDCB5}" type="sibTrans" cxnId="{34129002-C78D-4FF9-9970-FB9AFFF02169}">
      <dgm:prSet/>
      <dgm:spPr/>
      <dgm:t>
        <a:bodyPr/>
        <a:lstStyle/>
        <a:p>
          <a:endParaRPr lang="es-EC"/>
        </a:p>
      </dgm:t>
    </dgm:pt>
    <dgm:pt modelId="{0FCB5D95-E9FE-4F10-B71B-BB8303F862F1}" type="pres">
      <dgm:prSet presAssocID="{46B4C18D-8225-49FE-BE48-D1349F994850}" presName="Name0" presStyleCnt="0">
        <dgm:presLayoutVars>
          <dgm:dir/>
          <dgm:resizeHandles val="exact"/>
        </dgm:presLayoutVars>
      </dgm:prSet>
      <dgm:spPr/>
      <dgm:t>
        <a:bodyPr/>
        <a:lstStyle/>
        <a:p>
          <a:endParaRPr lang="es-EC"/>
        </a:p>
      </dgm:t>
    </dgm:pt>
    <dgm:pt modelId="{643E222D-2994-4D90-A79B-83CE881F1E4A}" type="pres">
      <dgm:prSet presAssocID="{7746FE39-C86B-412E-8EA0-962DE36758DF}" presName="node" presStyleLbl="node1" presStyleIdx="0" presStyleCnt="4">
        <dgm:presLayoutVars>
          <dgm:bulletEnabled val="1"/>
        </dgm:presLayoutVars>
      </dgm:prSet>
      <dgm:spPr/>
      <dgm:t>
        <a:bodyPr/>
        <a:lstStyle/>
        <a:p>
          <a:endParaRPr lang="es-EC"/>
        </a:p>
      </dgm:t>
    </dgm:pt>
    <dgm:pt modelId="{A9BCDE6D-B080-4141-922C-94BD90BCF5D0}" type="pres">
      <dgm:prSet presAssocID="{45D043F7-0759-450D-A06C-0224AC3EC64C}" presName="sibTrans" presStyleLbl="sibTrans1D1" presStyleIdx="0" presStyleCnt="3"/>
      <dgm:spPr/>
      <dgm:t>
        <a:bodyPr/>
        <a:lstStyle/>
        <a:p>
          <a:endParaRPr lang="es-EC"/>
        </a:p>
      </dgm:t>
    </dgm:pt>
    <dgm:pt modelId="{F42DE0E0-607C-4328-A8D0-BE444F103FDA}" type="pres">
      <dgm:prSet presAssocID="{45D043F7-0759-450D-A06C-0224AC3EC64C}" presName="connectorText" presStyleLbl="sibTrans1D1" presStyleIdx="0" presStyleCnt="3"/>
      <dgm:spPr/>
      <dgm:t>
        <a:bodyPr/>
        <a:lstStyle/>
        <a:p>
          <a:endParaRPr lang="es-EC"/>
        </a:p>
      </dgm:t>
    </dgm:pt>
    <dgm:pt modelId="{A55087A2-9B6D-4416-AC0C-E5EBE3DB80EC}" type="pres">
      <dgm:prSet presAssocID="{BE37784F-6177-4B4B-82EB-36B4510ECAC9}" presName="node" presStyleLbl="node1" presStyleIdx="1" presStyleCnt="4">
        <dgm:presLayoutVars>
          <dgm:bulletEnabled val="1"/>
        </dgm:presLayoutVars>
      </dgm:prSet>
      <dgm:spPr/>
      <dgm:t>
        <a:bodyPr/>
        <a:lstStyle/>
        <a:p>
          <a:endParaRPr lang="es-EC"/>
        </a:p>
      </dgm:t>
    </dgm:pt>
    <dgm:pt modelId="{FF1BA938-B7B5-4717-9141-1CB5972BFBCB}" type="pres">
      <dgm:prSet presAssocID="{BB9FD799-4D3A-40DD-AA30-9F954D885ABE}" presName="sibTrans" presStyleLbl="sibTrans1D1" presStyleIdx="1" presStyleCnt="3"/>
      <dgm:spPr/>
      <dgm:t>
        <a:bodyPr/>
        <a:lstStyle/>
        <a:p>
          <a:endParaRPr lang="es-EC"/>
        </a:p>
      </dgm:t>
    </dgm:pt>
    <dgm:pt modelId="{6655E8F4-6BEA-4808-9D64-2F17BCA6D258}" type="pres">
      <dgm:prSet presAssocID="{BB9FD799-4D3A-40DD-AA30-9F954D885ABE}" presName="connectorText" presStyleLbl="sibTrans1D1" presStyleIdx="1" presStyleCnt="3"/>
      <dgm:spPr/>
      <dgm:t>
        <a:bodyPr/>
        <a:lstStyle/>
        <a:p>
          <a:endParaRPr lang="es-EC"/>
        </a:p>
      </dgm:t>
    </dgm:pt>
    <dgm:pt modelId="{BAB1E597-EF8F-40E9-A128-CB6CAA6A4731}" type="pres">
      <dgm:prSet presAssocID="{2CCA9BCD-9F00-414B-8D61-0E05D9A0024E}" presName="node" presStyleLbl="node1" presStyleIdx="2" presStyleCnt="4">
        <dgm:presLayoutVars>
          <dgm:bulletEnabled val="1"/>
        </dgm:presLayoutVars>
      </dgm:prSet>
      <dgm:spPr/>
      <dgm:t>
        <a:bodyPr/>
        <a:lstStyle/>
        <a:p>
          <a:endParaRPr lang="es-EC"/>
        </a:p>
      </dgm:t>
    </dgm:pt>
    <dgm:pt modelId="{13BAEFB5-33F1-4F6B-820F-08DBEE2A965E}" type="pres">
      <dgm:prSet presAssocID="{B5EA463F-F260-4651-863A-E118A8AFDCB5}" presName="sibTrans" presStyleLbl="sibTrans1D1" presStyleIdx="2" presStyleCnt="3"/>
      <dgm:spPr/>
      <dgm:t>
        <a:bodyPr/>
        <a:lstStyle/>
        <a:p>
          <a:endParaRPr lang="es-EC"/>
        </a:p>
      </dgm:t>
    </dgm:pt>
    <dgm:pt modelId="{86AB877B-2661-4CBD-ADDC-8D16238EA480}" type="pres">
      <dgm:prSet presAssocID="{B5EA463F-F260-4651-863A-E118A8AFDCB5}" presName="connectorText" presStyleLbl="sibTrans1D1" presStyleIdx="2" presStyleCnt="3"/>
      <dgm:spPr/>
      <dgm:t>
        <a:bodyPr/>
        <a:lstStyle/>
        <a:p>
          <a:endParaRPr lang="es-EC"/>
        </a:p>
      </dgm:t>
    </dgm:pt>
    <dgm:pt modelId="{E5F84F0A-A711-41EA-AD77-BEF0381EF31A}" type="pres">
      <dgm:prSet presAssocID="{82913619-A44F-45CC-A1B6-FF2FA47B30AD}" presName="node" presStyleLbl="node1" presStyleIdx="3" presStyleCnt="4" custLinFactNeighborY="4772">
        <dgm:presLayoutVars>
          <dgm:bulletEnabled val="1"/>
        </dgm:presLayoutVars>
      </dgm:prSet>
      <dgm:spPr/>
      <dgm:t>
        <a:bodyPr/>
        <a:lstStyle/>
        <a:p>
          <a:endParaRPr lang="es-EC"/>
        </a:p>
      </dgm:t>
    </dgm:pt>
  </dgm:ptLst>
  <dgm:cxnLst>
    <dgm:cxn modelId="{9D563D5B-04A2-4796-B925-E9551CDCBAA8}" srcId="{46B4C18D-8225-49FE-BE48-D1349F994850}" destId="{BE37784F-6177-4B4B-82EB-36B4510ECAC9}" srcOrd="1" destOrd="0" parTransId="{F4519F1F-1E4E-45A6-AB25-FC4A3C3BAB91}" sibTransId="{BB9FD799-4D3A-40DD-AA30-9F954D885ABE}"/>
    <dgm:cxn modelId="{1CCCA5AD-C2A5-47EE-AB64-74CBE595D88F}" type="presOf" srcId="{B5EA463F-F260-4651-863A-E118A8AFDCB5}" destId="{13BAEFB5-33F1-4F6B-820F-08DBEE2A965E}" srcOrd="0" destOrd="0" presId="urn:microsoft.com/office/officeart/2005/8/layout/bProcess3"/>
    <dgm:cxn modelId="{34129002-C78D-4FF9-9970-FB9AFFF02169}" srcId="{46B4C18D-8225-49FE-BE48-D1349F994850}" destId="{2CCA9BCD-9F00-414B-8D61-0E05D9A0024E}" srcOrd="2" destOrd="0" parTransId="{D901DC9B-E733-4F23-A8CD-CC883AFB06A2}" sibTransId="{B5EA463F-F260-4651-863A-E118A8AFDCB5}"/>
    <dgm:cxn modelId="{A8D4C708-569B-4553-8B24-299ED3310372}" srcId="{46B4C18D-8225-49FE-BE48-D1349F994850}" destId="{82913619-A44F-45CC-A1B6-FF2FA47B30AD}" srcOrd="3" destOrd="0" parTransId="{24C5FE24-07F0-4065-A8B5-58ECDF968E4A}" sibTransId="{AC5DF1FC-7FA1-4CA1-85AE-D3529D93B44E}"/>
    <dgm:cxn modelId="{856E147C-4C18-49B2-877B-ACF145076101}" type="presOf" srcId="{82913619-A44F-45CC-A1B6-FF2FA47B30AD}" destId="{E5F84F0A-A711-41EA-AD77-BEF0381EF31A}" srcOrd="0" destOrd="0" presId="urn:microsoft.com/office/officeart/2005/8/layout/bProcess3"/>
    <dgm:cxn modelId="{DC6F2B59-DD89-4894-99B6-AAD785D5E6DF}" type="presOf" srcId="{46B4C18D-8225-49FE-BE48-D1349F994850}" destId="{0FCB5D95-E9FE-4F10-B71B-BB8303F862F1}" srcOrd="0" destOrd="0" presId="urn:microsoft.com/office/officeart/2005/8/layout/bProcess3"/>
    <dgm:cxn modelId="{C9002F5D-2331-4AE8-88B4-B75BC3E71192}" type="presOf" srcId="{BB9FD799-4D3A-40DD-AA30-9F954D885ABE}" destId="{FF1BA938-B7B5-4717-9141-1CB5972BFBCB}" srcOrd="0" destOrd="0" presId="urn:microsoft.com/office/officeart/2005/8/layout/bProcess3"/>
    <dgm:cxn modelId="{E0C4845F-DB85-4609-B146-1E0328FA6311}" type="presOf" srcId="{7746FE39-C86B-412E-8EA0-962DE36758DF}" destId="{643E222D-2994-4D90-A79B-83CE881F1E4A}" srcOrd="0" destOrd="0" presId="urn:microsoft.com/office/officeart/2005/8/layout/bProcess3"/>
    <dgm:cxn modelId="{54957F90-0EAC-410D-A127-7D13DEC25CC8}" type="presOf" srcId="{2CCA9BCD-9F00-414B-8D61-0E05D9A0024E}" destId="{BAB1E597-EF8F-40E9-A128-CB6CAA6A4731}" srcOrd="0" destOrd="0" presId="urn:microsoft.com/office/officeart/2005/8/layout/bProcess3"/>
    <dgm:cxn modelId="{ECFF7E1F-6C26-4951-8644-6824F85C31ED}" type="presOf" srcId="{45D043F7-0759-450D-A06C-0224AC3EC64C}" destId="{A9BCDE6D-B080-4141-922C-94BD90BCF5D0}" srcOrd="0" destOrd="0" presId="urn:microsoft.com/office/officeart/2005/8/layout/bProcess3"/>
    <dgm:cxn modelId="{ADEA78CC-1102-4976-9E33-6FB88217D29B}" srcId="{46B4C18D-8225-49FE-BE48-D1349F994850}" destId="{7746FE39-C86B-412E-8EA0-962DE36758DF}" srcOrd="0" destOrd="0" parTransId="{DFACEFBC-3256-4FDF-B33F-13BEB929414D}" sibTransId="{45D043F7-0759-450D-A06C-0224AC3EC64C}"/>
    <dgm:cxn modelId="{D94A6805-8C2F-4E5E-AF14-9F38128871E2}" type="presOf" srcId="{B5EA463F-F260-4651-863A-E118A8AFDCB5}" destId="{86AB877B-2661-4CBD-ADDC-8D16238EA480}" srcOrd="1" destOrd="0" presId="urn:microsoft.com/office/officeart/2005/8/layout/bProcess3"/>
    <dgm:cxn modelId="{24D9D433-07A7-413A-800B-5636BC502430}" type="presOf" srcId="{45D043F7-0759-450D-A06C-0224AC3EC64C}" destId="{F42DE0E0-607C-4328-A8D0-BE444F103FDA}" srcOrd="1" destOrd="0" presId="urn:microsoft.com/office/officeart/2005/8/layout/bProcess3"/>
    <dgm:cxn modelId="{87B76F5C-0457-4417-80E6-41277135EC5B}" type="presOf" srcId="{BB9FD799-4D3A-40DD-AA30-9F954D885ABE}" destId="{6655E8F4-6BEA-4808-9D64-2F17BCA6D258}" srcOrd="1" destOrd="0" presId="urn:microsoft.com/office/officeart/2005/8/layout/bProcess3"/>
    <dgm:cxn modelId="{079CE76A-78BB-489E-9114-2E2FAB7A207F}" type="presOf" srcId="{BE37784F-6177-4B4B-82EB-36B4510ECAC9}" destId="{A55087A2-9B6D-4416-AC0C-E5EBE3DB80EC}" srcOrd="0" destOrd="0" presId="urn:microsoft.com/office/officeart/2005/8/layout/bProcess3"/>
    <dgm:cxn modelId="{75CE43D8-D639-4DF9-A918-8DCC36440698}" type="presParOf" srcId="{0FCB5D95-E9FE-4F10-B71B-BB8303F862F1}" destId="{643E222D-2994-4D90-A79B-83CE881F1E4A}" srcOrd="0" destOrd="0" presId="urn:microsoft.com/office/officeart/2005/8/layout/bProcess3"/>
    <dgm:cxn modelId="{0353FDA8-A3B5-4577-B737-0245576F1B3F}" type="presParOf" srcId="{0FCB5D95-E9FE-4F10-B71B-BB8303F862F1}" destId="{A9BCDE6D-B080-4141-922C-94BD90BCF5D0}" srcOrd="1" destOrd="0" presId="urn:microsoft.com/office/officeart/2005/8/layout/bProcess3"/>
    <dgm:cxn modelId="{B1AFEE21-2902-4CE7-9940-FA60323E0C2F}" type="presParOf" srcId="{A9BCDE6D-B080-4141-922C-94BD90BCF5D0}" destId="{F42DE0E0-607C-4328-A8D0-BE444F103FDA}" srcOrd="0" destOrd="0" presId="urn:microsoft.com/office/officeart/2005/8/layout/bProcess3"/>
    <dgm:cxn modelId="{8C1FD1A1-B44D-434A-B8E2-7FFA2C2B727D}" type="presParOf" srcId="{0FCB5D95-E9FE-4F10-B71B-BB8303F862F1}" destId="{A55087A2-9B6D-4416-AC0C-E5EBE3DB80EC}" srcOrd="2" destOrd="0" presId="urn:microsoft.com/office/officeart/2005/8/layout/bProcess3"/>
    <dgm:cxn modelId="{88C51031-9B93-4540-AD83-2C813EB7A193}" type="presParOf" srcId="{0FCB5D95-E9FE-4F10-B71B-BB8303F862F1}" destId="{FF1BA938-B7B5-4717-9141-1CB5972BFBCB}" srcOrd="3" destOrd="0" presId="urn:microsoft.com/office/officeart/2005/8/layout/bProcess3"/>
    <dgm:cxn modelId="{01736955-E7FB-4E34-8EC8-CA3B7AD01807}" type="presParOf" srcId="{FF1BA938-B7B5-4717-9141-1CB5972BFBCB}" destId="{6655E8F4-6BEA-4808-9D64-2F17BCA6D258}" srcOrd="0" destOrd="0" presId="urn:microsoft.com/office/officeart/2005/8/layout/bProcess3"/>
    <dgm:cxn modelId="{A54D2D62-F5EE-4F9C-9925-5DC1FDE4C456}" type="presParOf" srcId="{0FCB5D95-E9FE-4F10-B71B-BB8303F862F1}" destId="{BAB1E597-EF8F-40E9-A128-CB6CAA6A4731}" srcOrd="4" destOrd="0" presId="urn:microsoft.com/office/officeart/2005/8/layout/bProcess3"/>
    <dgm:cxn modelId="{5202FFAB-1052-40D1-A350-5BC28EF9AB61}" type="presParOf" srcId="{0FCB5D95-E9FE-4F10-B71B-BB8303F862F1}" destId="{13BAEFB5-33F1-4F6B-820F-08DBEE2A965E}" srcOrd="5" destOrd="0" presId="urn:microsoft.com/office/officeart/2005/8/layout/bProcess3"/>
    <dgm:cxn modelId="{7CD58A39-9E65-46C2-801C-BB252F775203}" type="presParOf" srcId="{13BAEFB5-33F1-4F6B-820F-08DBEE2A965E}" destId="{86AB877B-2661-4CBD-ADDC-8D16238EA480}" srcOrd="0" destOrd="0" presId="urn:microsoft.com/office/officeart/2005/8/layout/bProcess3"/>
    <dgm:cxn modelId="{6A5BB588-6702-40E6-A2D7-BA4989236877}" type="presParOf" srcId="{0FCB5D95-E9FE-4F10-B71B-BB8303F862F1}" destId="{E5F84F0A-A711-41EA-AD77-BEF0381EF31A}" srcOrd="6"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E99714-C818-45F8-98EA-D6F3924D46F0}"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C"/>
        </a:p>
      </dgm:t>
    </dgm:pt>
    <dgm:pt modelId="{6311C933-2BD0-4888-895E-C4EF2511EB02}">
      <dgm:prSet phldrT="[Texto]" custT="1"/>
      <dgm:spPr/>
      <dgm:t>
        <a:bodyPr/>
        <a:lstStyle/>
        <a:p>
          <a:r>
            <a:rPr lang="es-ES" sz="1500" dirty="0" smtClean="0"/>
            <a:t>Se han investigado 13 casos de prestación no autorizada del servicio telefónico de larga distancia internacional.</a:t>
          </a:r>
          <a:endParaRPr lang="es-EC" sz="1500" dirty="0"/>
        </a:p>
      </dgm:t>
    </dgm:pt>
    <dgm:pt modelId="{4839EBDA-9749-48C5-9325-B8FFF84967C6}" type="parTrans" cxnId="{92AF05E1-5E37-43DE-BCC6-9635F92CEEF0}">
      <dgm:prSet/>
      <dgm:spPr/>
      <dgm:t>
        <a:bodyPr/>
        <a:lstStyle/>
        <a:p>
          <a:endParaRPr lang="es-EC"/>
        </a:p>
      </dgm:t>
    </dgm:pt>
    <dgm:pt modelId="{4E049C3E-7B47-43B4-B4B7-6FB7C178CD56}" type="sibTrans" cxnId="{92AF05E1-5E37-43DE-BCC6-9635F92CEEF0}">
      <dgm:prSet/>
      <dgm:spPr/>
      <dgm:t>
        <a:bodyPr/>
        <a:lstStyle/>
        <a:p>
          <a:endParaRPr lang="es-EC"/>
        </a:p>
      </dgm:t>
    </dgm:pt>
    <dgm:pt modelId="{6611CADF-6A9A-4721-B93C-7492EFFFC549}">
      <dgm:prSet phldrT="[Texto]" custT="1"/>
      <dgm:spPr/>
      <dgm:t>
        <a:bodyPr/>
        <a:lstStyle/>
        <a:p>
          <a:r>
            <a:rPr lang="es-EC" sz="1500" dirty="0" smtClean="0"/>
            <a:t>Se presentaron a través de 8 denuncias </a:t>
          </a:r>
          <a:r>
            <a:rPr lang="es-EC" sz="1500" dirty="0" smtClean="0">
              <a:effectLst/>
              <a:latin typeface="+mn-lt"/>
              <a:ea typeface="+mn-ea"/>
              <a:cs typeface="+mn-cs"/>
            </a:rPr>
            <a:t>ante la Fiscalía. En total abarcan 2.926 números telefónicos detectados</a:t>
          </a:r>
          <a:endParaRPr lang="es-EC" sz="1500" dirty="0"/>
        </a:p>
      </dgm:t>
    </dgm:pt>
    <dgm:pt modelId="{466184D8-1300-4ADF-9938-80404024A60B}" type="parTrans" cxnId="{06D097A2-AF80-482F-80A1-FEED32C26280}">
      <dgm:prSet/>
      <dgm:spPr/>
      <dgm:t>
        <a:bodyPr/>
        <a:lstStyle/>
        <a:p>
          <a:endParaRPr lang="es-EC"/>
        </a:p>
      </dgm:t>
    </dgm:pt>
    <dgm:pt modelId="{199277A5-BBC5-4FC2-B91B-A588EF2D7706}" type="sibTrans" cxnId="{06D097A2-AF80-482F-80A1-FEED32C26280}">
      <dgm:prSet/>
      <dgm:spPr/>
      <dgm:t>
        <a:bodyPr/>
        <a:lstStyle/>
        <a:p>
          <a:endParaRPr lang="es-EC"/>
        </a:p>
      </dgm:t>
    </dgm:pt>
    <dgm:pt modelId="{2903FA18-5368-4152-92A5-3D4359ABA402}">
      <dgm:prSet phldrT="[Texto]" custT="1"/>
      <dgm:spPr/>
      <dgm:t>
        <a:bodyPr/>
        <a:lstStyle/>
        <a:p>
          <a:r>
            <a:rPr lang="es-EC" sz="1500" dirty="0" smtClean="0">
              <a:effectLst/>
              <a:latin typeface="+mn-lt"/>
              <a:ea typeface="+mn-ea"/>
              <a:cs typeface="+mn-cs"/>
            </a:rPr>
            <a:t>Convenio Único de Cooperación en el que participan todas las operadoras telefónicas del país</a:t>
          </a:r>
          <a:endParaRPr lang="es-EC" sz="1500" dirty="0"/>
        </a:p>
      </dgm:t>
    </dgm:pt>
    <dgm:pt modelId="{31AFDD34-A1B7-4619-B81D-B0A2182BA35A}" type="parTrans" cxnId="{352BDC10-A861-44E3-B87A-DA0A61C3389B}">
      <dgm:prSet/>
      <dgm:spPr/>
      <dgm:t>
        <a:bodyPr/>
        <a:lstStyle/>
        <a:p>
          <a:endParaRPr lang="es-EC"/>
        </a:p>
      </dgm:t>
    </dgm:pt>
    <dgm:pt modelId="{6651AF10-8109-46D3-8F39-EC7A4DCB5A39}" type="sibTrans" cxnId="{352BDC10-A861-44E3-B87A-DA0A61C3389B}">
      <dgm:prSet/>
      <dgm:spPr/>
      <dgm:t>
        <a:bodyPr/>
        <a:lstStyle/>
        <a:p>
          <a:endParaRPr lang="es-EC"/>
        </a:p>
      </dgm:t>
    </dgm:pt>
    <dgm:pt modelId="{78F3A870-9282-44A4-BCF3-2D5514D100E6}" type="pres">
      <dgm:prSet presAssocID="{D4E99714-C818-45F8-98EA-D6F3924D46F0}" presName="Name0" presStyleCnt="0">
        <dgm:presLayoutVars>
          <dgm:chMax val="7"/>
          <dgm:chPref val="7"/>
          <dgm:dir/>
        </dgm:presLayoutVars>
      </dgm:prSet>
      <dgm:spPr/>
      <dgm:t>
        <a:bodyPr/>
        <a:lstStyle/>
        <a:p>
          <a:endParaRPr lang="es-EC"/>
        </a:p>
      </dgm:t>
    </dgm:pt>
    <dgm:pt modelId="{7E58FD7D-6979-49C5-883F-6FFA221FBCD6}" type="pres">
      <dgm:prSet presAssocID="{D4E99714-C818-45F8-98EA-D6F3924D46F0}" presName="Name1" presStyleCnt="0"/>
      <dgm:spPr/>
    </dgm:pt>
    <dgm:pt modelId="{24C665C8-8085-44E3-84B1-023AD560A680}" type="pres">
      <dgm:prSet presAssocID="{D4E99714-C818-45F8-98EA-D6F3924D46F0}" presName="cycle" presStyleCnt="0"/>
      <dgm:spPr/>
    </dgm:pt>
    <dgm:pt modelId="{84ECD5BA-48F2-4831-8D2B-02C42553141F}" type="pres">
      <dgm:prSet presAssocID="{D4E99714-C818-45F8-98EA-D6F3924D46F0}" presName="srcNode" presStyleLbl="node1" presStyleIdx="0" presStyleCnt="3"/>
      <dgm:spPr/>
    </dgm:pt>
    <dgm:pt modelId="{5111DB26-1F10-46CF-B2BF-BE35CE6B5B5B}" type="pres">
      <dgm:prSet presAssocID="{D4E99714-C818-45F8-98EA-D6F3924D46F0}" presName="conn" presStyleLbl="parChTrans1D2" presStyleIdx="0" presStyleCnt="1"/>
      <dgm:spPr/>
      <dgm:t>
        <a:bodyPr/>
        <a:lstStyle/>
        <a:p>
          <a:endParaRPr lang="es-EC"/>
        </a:p>
      </dgm:t>
    </dgm:pt>
    <dgm:pt modelId="{B9235A4C-A106-4E39-B8BB-E1C66367E879}" type="pres">
      <dgm:prSet presAssocID="{D4E99714-C818-45F8-98EA-D6F3924D46F0}" presName="extraNode" presStyleLbl="node1" presStyleIdx="0" presStyleCnt="3"/>
      <dgm:spPr/>
    </dgm:pt>
    <dgm:pt modelId="{D1960179-869C-4DEF-B2F2-A64F5EB259AE}" type="pres">
      <dgm:prSet presAssocID="{D4E99714-C818-45F8-98EA-D6F3924D46F0}" presName="dstNode" presStyleLbl="node1" presStyleIdx="0" presStyleCnt="3"/>
      <dgm:spPr/>
    </dgm:pt>
    <dgm:pt modelId="{A0BD30C3-BB29-4E57-A869-A7682B689622}" type="pres">
      <dgm:prSet presAssocID="{6311C933-2BD0-4888-895E-C4EF2511EB02}" presName="text_1" presStyleLbl="node1" presStyleIdx="0" presStyleCnt="3">
        <dgm:presLayoutVars>
          <dgm:bulletEnabled val="1"/>
        </dgm:presLayoutVars>
      </dgm:prSet>
      <dgm:spPr/>
      <dgm:t>
        <a:bodyPr/>
        <a:lstStyle/>
        <a:p>
          <a:endParaRPr lang="es-EC"/>
        </a:p>
      </dgm:t>
    </dgm:pt>
    <dgm:pt modelId="{8CBE6FF0-58BE-4B22-A47E-94CE38336684}" type="pres">
      <dgm:prSet presAssocID="{6311C933-2BD0-4888-895E-C4EF2511EB02}" presName="accent_1" presStyleCnt="0"/>
      <dgm:spPr/>
    </dgm:pt>
    <dgm:pt modelId="{09B4EF75-89D5-47C9-A3E9-32FF97D0B47E}" type="pres">
      <dgm:prSet presAssocID="{6311C933-2BD0-4888-895E-C4EF2511EB02}" presName="accentRepeatNode" presStyleLbl="solidFgAcc1" presStyleIdx="0" presStyleCnt="3"/>
      <dgm:spPr/>
    </dgm:pt>
    <dgm:pt modelId="{F96BC914-28A3-44E2-B4C4-AFB8A11CB917}" type="pres">
      <dgm:prSet presAssocID="{6611CADF-6A9A-4721-B93C-7492EFFFC549}" presName="text_2" presStyleLbl="node1" presStyleIdx="1" presStyleCnt="3">
        <dgm:presLayoutVars>
          <dgm:bulletEnabled val="1"/>
        </dgm:presLayoutVars>
      </dgm:prSet>
      <dgm:spPr/>
      <dgm:t>
        <a:bodyPr/>
        <a:lstStyle/>
        <a:p>
          <a:endParaRPr lang="es-EC"/>
        </a:p>
      </dgm:t>
    </dgm:pt>
    <dgm:pt modelId="{C37CFFD3-9C31-4EB6-BD00-CF75041AACCF}" type="pres">
      <dgm:prSet presAssocID="{6611CADF-6A9A-4721-B93C-7492EFFFC549}" presName="accent_2" presStyleCnt="0"/>
      <dgm:spPr/>
    </dgm:pt>
    <dgm:pt modelId="{A5EADDBF-E75E-481A-ACB3-7EF9D2C23450}" type="pres">
      <dgm:prSet presAssocID="{6611CADF-6A9A-4721-B93C-7492EFFFC549}" presName="accentRepeatNode" presStyleLbl="solidFgAcc1" presStyleIdx="1" presStyleCnt="3"/>
      <dgm:spPr/>
    </dgm:pt>
    <dgm:pt modelId="{D1A9777E-81F2-4B09-B781-8EA4B238BC38}" type="pres">
      <dgm:prSet presAssocID="{2903FA18-5368-4152-92A5-3D4359ABA402}" presName="text_3" presStyleLbl="node1" presStyleIdx="2" presStyleCnt="3">
        <dgm:presLayoutVars>
          <dgm:bulletEnabled val="1"/>
        </dgm:presLayoutVars>
      </dgm:prSet>
      <dgm:spPr/>
      <dgm:t>
        <a:bodyPr/>
        <a:lstStyle/>
        <a:p>
          <a:endParaRPr lang="es-EC"/>
        </a:p>
      </dgm:t>
    </dgm:pt>
    <dgm:pt modelId="{9810D902-AE7A-480E-BCB6-9F019CDD97EB}" type="pres">
      <dgm:prSet presAssocID="{2903FA18-5368-4152-92A5-3D4359ABA402}" presName="accent_3" presStyleCnt="0"/>
      <dgm:spPr/>
    </dgm:pt>
    <dgm:pt modelId="{3939ABB5-20BF-44BC-AE3A-1AD8FA89A234}" type="pres">
      <dgm:prSet presAssocID="{2903FA18-5368-4152-92A5-3D4359ABA402}" presName="accentRepeatNode" presStyleLbl="solidFgAcc1" presStyleIdx="2" presStyleCnt="3"/>
      <dgm:spPr/>
    </dgm:pt>
  </dgm:ptLst>
  <dgm:cxnLst>
    <dgm:cxn modelId="{06D097A2-AF80-482F-80A1-FEED32C26280}" srcId="{D4E99714-C818-45F8-98EA-D6F3924D46F0}" destId="{6611CADF-6A9A-4721-B93C-7492EFFFC549}" srcOrd="1" destOrd="0" parTransId="{466184D8-1300-4ADF-9938-80404024A60B}" sibTransId="{199277A5-BBC5-4FC2-B91B-A588EF2D7706}"/>
    <dgm:cxn modelId="{F99D1690-6AED-4201-9A7F-D1D209AAB341}" type="presOf" srcId="{6611CADF-6A9A-4721-B93C-7492EFFFC549}" destId="{F96BC914-28A3-44E2-B4C4-AFB8A11CB917}" srcOrd="0" destOrd="0" presId="urn:microsoft.com/office/officeart/2008/layout/VerticalCurvedList"/>
    <dgm:cxn modelId="{CEFFD7D7-6A51-420F-993A-EFA92679F7F8}" type="presOf" srcId="{6311C933-2BD0-4888-895E-C4EF2511EB02}" destId="{A0BD30C3-BB29-4E57-A869-A7682B689622}" srcOrd="0" destOrd="0" presId="urn:microsoft.com/office/officeart/2008/layout/VerticalCurvedList"/>
    <dgm:cxn modelId="{352BDC10-A861-44E3-B87A-DA0A61C3389B}" srcId="{D4E99714-C818-45F8-98EA-D6F3924D46F0}" destId="{2903FA18-5368-4152-92A5-3D4359ABA402}" srcOrd="2" destOrd="0" parTransId="{31AFDD34-A1B7-4619-B81D-B0A2182BA35A}" sibTransId="{6651AF10-8109-46D3-8F39-EC7A4DCB5A39}"/>
    <dgm:cxn modelId="{92AF05E1-5E37-43DE-BCC6-9635F92CEEF0}" srcId="{D4E99714-C818-45F8-98EA-D6F3924D46F0}" destId="{6311C933-2BD0-4888-895E-C4EF2511EB02}" srcOrd="0" destOrd="0" parTransId="{4839EBDA-9749-48C5-9325-B8FFF84967C6}" sibTransId="{4E049C3E-7B47-43B4-B4B7-6FB7C178CD56}"/>
    <dgm:cxn modelId="{DAC52A32-F168-4309-AA26-462245146466}" type="presOf" srcId="{2903FA18-5368-4152-92A5-3D4359ABA402}" destId="{D1A9777E-81F2-4B09-B781-8EA4B238BC38}" srcOrd="0" destOrd="0" presId="urn:microsoft.com/office/officeart/2008/layout/VerticalCurvedList"/>
    <dgm:cxn modelId="{7B8539EC-E8D7-47F5-8FAF-E8AD823033DF}" type="presOf" srcId="{D4E99714-C818-45F8-98EA-D6F3924D46F0}" destId="{78F3A870-9282-44A4-BCF3-2D5514D100E6}" srcOrd="0" destOrd="0" presId="urn:microsoft.com/office/officeart/2008/layout/VerticalCurvedList"/>
    <dgm:cxn modelId="{5741133C-0FA1-4642-AEB4-B07B8D5F589A}" type="presOf" srcId="{4E049C3E-7B47-43B4-B4B7-6FB7C178CD56}" destId="{5111DB26-1F10-46CF-B2BF-BE35CE6B5B5B}" srcOrd="0" destOrd="0" presId="urn:microsoft.com/office/officeart/2008/layout/VerticalCurvedList"/>
    <dgm:cxn modelId="{37CCC43A-7A90-4745-82E9-3399977859B8}" type="presParOf" srcId="{78F3A870-9282-44A4-BCF3-2D5514D100E6}" destId="{7E58FD7D-6979-49C5-883F-6FFA221FBCD6}" srcOrd="0" destOrd="0" presId="urn:microsoft.com/office/officeart/2008/layout/VerticalCurvedList"/>
    <dgm:cxn modelId="{C96A45BE-E8B9-419E-896F-F98E8341BA02}" type="presParOf" srcId="{7E58FD7D-6979-49C5-883F-6FFA221FBCD6}" destId="{24C665C8-8085-44E3-84B1-023AD560A680}" srcOrd="0" destOrd="0" presId="urn:microsoft.com/office/officeart/2008/layout/VerticalCurvedList"/>
    <dgm:cxn modelId="{6E09D7B3-3DAA-4F3B-BF7B-9CD93D8296EC}" type="presParOf" srcId="{24C665C8-8085-44E3-84B1-023AD560A680}" destId="{84ECD5BA-48F2-4831-8D2B-02C42553141F}" srcOrd="0" destOrd="0" presId="urn:microsoft.com/office/officeart/2008/layout/VerticalCurvedList"/>
    <dgm:cxn modelId="{A4109C0F-F570-4A0B-AFE5-95E5752288C3}" type="presParOf" srcId="{24C665C8-8085-44E3-84B1-023AD560A680}" destId="{5111DB26-1F10-46CF-B2BF-BE35CE6B5B5B}" srcOrd="1" destOrd="0" presId="urn:microsoft.com/office/officeart/2008/layout/VerticalCurvedList"/>
    <dgm:cxn modelId="{ED86C6FF-B0D5-4689-8171-EEA492746E98}" type="presParOf" srcId="{24C665C8-8085-44E3-84B1-023AD560A680}" destId="{B9235A4C-A106-4E39-B8BB-E1C66367E879}" srcOrd="2" destOrd="0" presId="urn:microsoft.com/office/officeart/2008/layout/VerticalCurvedList"/>
    <dgm:cxn modelId="{F3CE355F-4381-49D8-B068-92AFB0B2DA0F}" type="presParOf" srcId="{24C665C8-8085-44E3-84B1-023AD560A680}" destId="{D1960179-869C-4DEF-B2F2-A64F5EB259AE}" srcOrd="3" destOrd="0" presId="urn:microsoft.com/office/officeart/2008/layout/VerticalCurvedList"/>
    <dgm:cxn modelId="{477F6FB7-9780-4C08-9D8E-CB872316F4C8}" type="presParOf" srcId="{7E58FD7D-6979-49C5-883F-6FFA221FBCD6}" destId="{A0BD30C3-BB29-4E57-A869-A7682B689622}" srcOrd="1" destOrd="0" presId="urn:microsoft.com/office/officeart/2008/layout/VerticalCurvedList"/>
    <dgm:cxn modelId="{AD540759-726C-4158-BBC3-3F481031BCC9}" type="presParOf" srcId="{7E58FD7D-6979-49C5-883F-6FFA221FBCD6}" destId="{8CBE6FF0-58BE-4B22-A47E-94CE38336684}" srcOrd="2" destOrd="0" presId="urn:microsoft.com/office/officeart/2008/layout/VerticalCurvedList"/>
    <dgm:cxn modelId="{AF65309E-1669-42AC-8587-FFF88A6CFF2A}" type="presParOf" srcId="{8CBE6FF0-58BE-4B22-A47E-94CE38336684}" destId="{09B4EF75-89D5-47C9-A3E9-32FF97D0B47E}" srcOrd="0" destOrd="0" presId="urn:microsoft.com/office/officeart/2008/layout/VerticalCurvedList"/>
    <dgm:cxn modelId="{E4509136-D409-4023-9B76-E7A2E01F6F9E}" type="presParOf" srcId="{7E58FD7D-6979-49C5-883F-6FFA221FBCD6}" destId="{F96BC914-28A3-44E2-B4C4-AFB8A11CB917}" srcOrd="3" destOrd="0" presId="urn:microsoft.com/office/officeart/2008/layout/VerticalCurvedList"/>
    <dgm:cxn modelId="{1714919C-B2C8-4A7E-8E54-D7E57F59E8E3}" type="presParOf" srcId="{7E58FD7D-6979-49C5-883F-6FFA221FBCD6}" destId="{C37CFFD3-9C31-4EB6-BD00-CF75041AACCF}" srcOrd="4" destOrd="0" presId="urn:microsoft.com/office/officeart/2008/layout/VerticalCurvedList"/>
    <dgm:cxn modelId="{CD137A84-A8CA-4774-A950-01B1EEB6D10A}" type="presParOf" srcId="{C37CFFD3-9C31-4EB6-BD00-CF75041AACCF}" destId="{A5EADDBF-E75E-481A-ACB3-7EF9D2C23450}" srcOrd="0" destOrd="0" presId="urn:microsoft.com/office/officeart/2008/layout/VerticalCurvedList"/>
    <dgm:cxn modelId="{19A35EAA-5C0B-4368-915D-33CEACD6C960}" type="presParOf" srcId="{7E58FD7D-6979-49C5-883F-6FFA221FBCD6}" destId="{D1A9777E-81F2-4B09-B781-8EA4B238BC38}" srcOrd="5" destOrd="0" presId="urn:microsoft.com/office/officeart/2008/layout/VerticalCurvedList"/>
    <dgm:cxn modelId="{992B0E36-E514-470E-AB7B-92D14F9D7B6F}" type="presParOf" srcId="{7E58FD7D-6979-49C5-883F-6FFA221FBCD6}" destId="{9810D902-AE7A-480E-BCB6-9F019CDD97EB}" srcOrd="6" destOrd="0" presId="urn:microsoft.com/office/officeart/2008/layout/VerticalCurvedList"/>
    <dgm:cxn modelId="{1652B0B5-E8FB-43B3-9CED-14994F227413}" type="presParOf" srcId="{9810D902-AE7A-480E-BCB6-9F019CDD97EB}" destId="{3939ABB5-20BF-44BC-AE3A-1AD8FA89A23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D53510-44D6-4EF7-BD36-FEAE2816D5D5}"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BD851150-01AE-43A7-9786-18EABA18D4A7}">
      <dgm:prSet phldrT="[Texto]" custT="1"/>
      <dgm:spPr/>
      <dgm:t>
        <a:bodyPr/>
        <a:lstStyle/>
        <a:p>
          <a:r>
            <a:rPr lang="es-EC" sz="1800" b="1" dirty="0" smtClean="0"/>
            <a:t>INSTRUCTIVO PROCEDIMIENTO SANCIONADOR </a:t>
          </a:r>
          <a:r>
            <a:rPr lang="es-EC" sz="1800" b="0" dirty="0" smtClean="0"/>
            <a:t>(R.O. 632 - 20 noviembre 2015) </a:t>
          </a:r>
          <a:endParaRPr lang="es-EC" sz="1800" b="0" dirty="0"/>
        </a:p>
      </dgm:t>
    </dgm:pt>
    <dgm:pt modelId="{1339B77E-1505-4B92-B87F-0B16B1BB7A54}" type="parTrans" cxnId="{CBF79DD6-F538-4735-8310-A8B05C11CEDF}">
      <dgm:prSet/>
      <dgm:spPr/>
      <dgm:t>
        <a:bodyPr/>
        <a:lstStyle/>
        <a:p>
          <a:endParaRPr lang="es-EC" sz="1800" b="1">
            <a:solidFill>
              <a:schemeClr val="tx1"/>
            </a:solidFill>
          </a:endParaRPr>
        </a:p>
      </dgm:t>
    </dgm:pt>
    <dgm:pt modelId="{1C22B330-8445-4CF4-B6AE-31D547586D2C}" type="sibTrans" cxnId="{CBF79DD6-F538-4735-8310-A8B05C11CEDF}">
      <dgm:prSet/>
      <dgm:spPr/>
      <dgm:t>
        <a:bodyPr/>
        <a:lstStyle/>
        <a:p>
          <a:endParaRPr lang="es-EC" sz="1800" b="1">
            <a:solidFill>
              <a:schemeClr val="tx1"/>
            </a:solidFill>
          </a:endParaRPr>
        </a:p>
      </dgm:t>
    </dgm:pt>
    <dgm:pt modelId="{E7CC1CC8-4192-43A8-9E89-5157A801E773}">
      <dgm:prSet phldrT="[Texto]" custT="1"/>
      <dgm:spPr/>
      <dgm:t>
        <a:bodyPr/>
        <a:lstStyle/>
        <a:p>
          <a:r>
            <a:rPr lang="es-EC" sz="1800" b="1" dirty="0" smtClean="0"/>
            <a:t>FORMATOS ESTANDARIZADOS PARA APLICACIÓN NACIONAL POR CZS</a:t>
          </a:r>
          <a:endParaRPr lang="es-EC" sz="1800" b="1" dirty="0"/>
        </a:p>
      </dgm:t>
    </dgm:pt>
    <dgm:pt modelId="{9B2FDBC7-E1EE-49B5-85B1-66628E9E0988}" type="parTrans" cxnId="{D84FD718-92F7-4508-9EEB-811A3CE3A32B}">
      <dgm:prSet/>
      <dgm:spPr/>
      <dgm:t>
        <a:bodyPr/>
        <a:lstStyle/>
        <a:p>
          <a:endParaRPr lang="es-EC" sz="1800" b="1">
            <a:solidFill>
              <a:schemeClr val="tx1"/>
            </a:solidFill>
          </a:endParaRPr>
        </a:p>
      </dgm:t>
    </dgm:pt>
    <dgm:pt modelId="{EAF2707D-492A-4B59-8DCD-EC8D9685216F}" type="sibTrans" cxnId="{D84FD718-92F7-4508-9EEB-811A3CE3A32B}">
      <dgm:prSet/>
      <dgm:spPr/>
      <dgm:t>
        <a:bodyPr/>
        <a:lstStyle/>
        <a:p>
          <a:endParaRPr lang="es-EC" sz="1800" b="1">
            <a:solidFill>
              <a:schemeClr val="tx1"/>
            </a:solidFill>
          </a:endParaRPr>
        </a:p>
      </dgm:t>
    </dgm:pt>
    <dgm:pt modelId="{0941E4CB-AD4B-4C1C-968B-A0472F6338B2}">
      <dgm:prSet custT="1"/>
      <dgm:spPr/>
      <dgm:t>
        <a:bodyPr/>
        <a:lstStyle/>
        <a:p>
          <a:r>
            <a:rPr lang="es-EC" sz="1500" b="0" dirty="0" smtClean="0"/>
            <a:t>Metodología establecimiento monto sanción</a:t>
          </a:r>
          <a:endParaRPr lang="es-EC" sz="1500" b="0" dirty="0"/>
        </a:p>
      </dgm:t>
    </dgm:pt>
    <dgm:pt modelId="{04443F2A-73F9-41DA-9B97-17431DA0E8AA}" type="parTrans" cxnId="{84D7BBCB-29A0-42F1-9A5F-92EA9873B27E}">
      <dgm:prSet/>
      <dgm:spPr/>
      <dgm:t>
        <a:bodyPr/>
        <a:lstStyle/>
        <a:p>
          <a:endParaRPr lang="es-EC" sz="1800" b="1">
            <a:solidFill>
              <a:schemeClr val="tx1"/>
            </a:solidFill>
          </a:endParaRPr>
        </a:p>
      </dgm:t>
    </dgm:pt>
    <dgm:pt modelId="{E8A4DF75-2A2A-4690-8A45-D0604069F0EE}" type="sibTrans" cxnId="{84D7BBCB-29A0-42F1-9A5F-92EA9873B27E}">
      <dgm:prSet/>
      <dgm:spPr/>
      <dgm:t>
        <a:bodyPr/>
        <a:lstStyle/>
        <a:p>
          <a:endParaRPr lang="es-EC" sz="1800" b="1">
            <a:solidFill>
              <a:schemeClr val="tx1"/>
            </a:solidFill>
          </a:endParaRPr>
        </a:p>
      </dgm:t>
    </dgm:pt>
    <dgm:pt modelId="{7D854102-D644-416C-BF2B-3D98150F3C7D}">
      <dgm:prSet phldrT="[Texto]" custT="1"/>
      <dgm:spPr/>
      <dgm:t>
        <a:bodyPr/>
        <a:lstStyle/>
        <a:p>
          <a:r>
            <a:rPr lang="es-EC" sz="1500" b="0" smtClean="0"/>
            <a:t>ORDENAMIENTO </a:t>
          </a:r>
          <a:r>
            <a:rPr lang="es-EC" sz="1500" b="0" dirty="0" smtClean="0"/>
            <a:t>ANTERIOR (8 junio de 2015)</a:t>
          </a:r>
          <a:endParaRPr lang="es-EC" sz="1500" b="0" dirty="0"/>
        </a:p>
      </dgm:t>
    </dgm:pt>
    <dgm:pt modelId="{98249534-AC3D-42E8-B9C0-6CAE6EFA13BD}" type="parTrans" cxnId="{17B9991E-069C-4FD1-B0AD-082F145DB1CC}">
      <dgm:prSet/>
      <dgm:spPr/>
      <dgm:t>
        <a:bodyPr/>
        <a:lstStyle/>
        <a:p>
          <a:endParaRPr lang="es-EC" sz="1800"/>
        </a:p>
      </dgm:t>
    </dgm:pt>
    <dgm:pt modelId="{9345B41F-FDC9-4EA6-B639-5C9870529F75}" type="sibTrans" cxnId="{17B9991E-069C-4FD1-B0AD-082F145DB1CC}">
      <dgm:prSet/>
      <dgm:spPr/>
      <dgm:t>
        <a:bodyPr/>
        <a:lstStyle/>
        <a:p>
          <a:endParaRPr lang="es-EC" sz="1800"/>
        </a:p>
      </dgm:t>
    </dgm:pt>
    <dgm:pt modelId="{DE6F1BCD-A682-44A4-924C-5DBE53CCA4B3}">
      <dgm:prSet phldrT="[Texto]" custT="1"/>
      <dgm:spPr/>
      <dgm:t>
        <a:bodyPr/>
        <a:lstStyle/>
        <a:p>
          <a:r>
            <a:rPr lang="es-EC" sz="1500" b="0" dirty="0" smtClean="0"/>
            <a:t>APLICACIÓN LOT (19 de octubre 2015)</a:t>
          </a:r>
          <a:endParaRPr lang="es-EC" sz="1500" b="0" dirty="0"/>
        </a:p>
      </dgm:t>
    </dgm:pt>
    <dgm:pt modelId="{4CCE7988-B3DB-4CA1-BD00-9E0653F6F1A5}" type="parTrans" cxnId="{93E3180E-D15D-4EFB-B47F-3592F3A04F65}">
      <dgm:prSet/>
      <dgm:spPr/>
      <dgm:t>
        <a:bodyPr/>
        <a:lstStyle/>
        <a:p>
          <a:endParaRPr lang="es-EC" sz="1800"/>
        </a:p>
      </dgm:t>
    </dgm:pt>
    <dgm:pt modelId="{41A0B353-62F2-40E1-AEC9-A07ACDF98A40}" type="sibTrans" cxnId="{93E3180E-D15D-4EFB-B47F-3592F3A04F65}">
      <dgm:prSet/>
      <dgm:spPr/>
      <dgm:t>
        <a:bodyPr/>
        <a:lstStyle/>
        <a:p>
          <a:endParaRPr lang="es-EC" sz="1800"/>
        </a:p>
      </dgm:t>
    </dgm:pt>
    <dgm:pt modelId="{4E2B3B5C-FD38-4B1B-B2EF-8ED0B40B82A3}">
      <dgm:prSet phldrT="[Texto]" custT="1"/>
      <dgm:spPr/>
      <dgm:t>
        <a:bodyPr/>
        <a:lstStyle/>
        <a:p>
          <a:r>
            <a:rPr lang="es-EC" sz="1500" b="0" dirty="0" smtClean="0"/>
            <a:t>APLICACIÓN TH (19 de octubre 2015)</a:t>
          </a:r>
          <a:endParaRPr lang="es-EC" sz="1500" b="0" dirty="0"/>
        </a:p>
      </dgm:t>
    </dgm:pt>
    <dgm:pt modelId="{635B5478-E0E2-46F2-9D0F-146FF95ADB62}" type="parTrans" cxnId="{77C5499D-DE6D-4CE4-A2C4-64D669B43B0A}">
      <dgm:prSet/>
      <dgm:spPr/>
      <dgm:t>
        <a:bodyPr/>
        <a:lstStyle/>
        <a:p>
          <a:endParaRPr lang="es-EC" sz="1800"/>
        </a:p>
      </dgm:t>
    </dgm:pt>
    <dgm:pt modelId="{2E71D23C-718E-4831-A6FD-7856FF08EDBB}" type="sibTrans" cxnId="{77C5499D-DE6D-4CE4-A2C4-64D669B43B0A}">
      <dgm:prSet/>
      <dgm:spPr/>
      <dgm:t>
        <a:bodyPr/>
        <a:lstStyle/>
        <a:p>
          <a:endParaRPr lang="es-EC" sz="1800"/>
        </a:p>
      </dgm:t>
    </dgm:pt>
    <dgm:pt modelId="{4C47E1E0-6BAA-477C-B935-B620A47FDF05}">
      <dgm:prSet phldrT="[Texto]" custT="1"/>
      <dgm:spPr/>
      <dgm:t>
        <a:bodyPr/>
        <a:lstStyle/>
        <a:p>
          <a:r>
            <a:rPr lang="es-EC" sz="1800" b="1" dirty="0" smtClean="0"/>
            <a:t>DISPOSICIONES EN EL ÁMBITO DE CONTROL </a:t>
          </a:r>
          <a:r>
            <a:rPr lang="es-EC" sz="1800" b="0" dirty="0" smtClean="0"/>
            <a:t>(Dirección Ejecutiva y CTC)</a:t>
          </a:r>
          <a:endParaRPr lang="es-EC" sz="1800" b="0" dirty="0"/>
        </a:p>
      </dgm:t>
    </dgm:pt>
    <dgm:pt modelId="{D326153D-7F84-49E7-BF76-827977154337}" type="parTrans" cxnId="{1490DB79-9CFA-4C4F-9A89-125C3D5761F2}">
      <dgm:prSet/>
      <dgm:spPr/>
      <dgm:t>
        <a:bodyPr/>
        <a:lstStyle/>
        <a:p>
          <a:endParaRPr lang="es-EC" sz="1800"/>
        </a:p>
      </dgm:t>
    </dgm:pt>
    <dgm:pt modelId="{F77D2DE6-F8EE-4DE2-A7CE-2B1DB3AE4066}" type="sibTrans" cxnId="{1490DB79-9CFA-4C4F-9A89-125C3D5761F2}">
      <dgm:prSet/>
      <dgm:spPr/>
      <dgm:t>
        <a:bodyPr/>
        <a:lstStyle/>
        <a:p>
          <a:endParaRPr lang="es-EC" sz="1800"/>
        </a:p>
      </dgm:t>
    </dgm:pt>
    <dgm:pt modelId="{8A4809B0-A45C-405A-9641-436E79A408B6}">
      <dgm:prSet phldrT="[Texto]" custT="1"/>
      <dgm:spPr/>
      <dgm:t>
        <a:bodyPr/>
        <a:lstStyle/>
        <a:p>
          <a:r>
            <a:rPr lang="es-EC" sz="1800" b="1" dirty="0" smtClean="0"/>
            <a:t>TALLERES DE CAPACITACIÓN Y SOCIALIZACIÓN A NIVEL NACIONAL</a:t>
          </a:r>
          <a:endParaRPr lang="es-EC" sz="1800" b="1" dirty="0"/>
        </a:p>
      </dgm:t>
    </dgm:pt>
    <dgm:pt modelId="{179D4321-EE80-4EB5-B53B-96DC665AD7B1}" type="parTrans" cxnId="{A6C2BE63-30C9-4C57-BD63-A829B9109B35}">
      <dgm:prSet/>
      <dgm:spPr/>
      <dgm:t>
        <a:bodyPr/>
        <a:lstStyle/>
        <a:p>
          <a:endParaRPr lang="es-EC" sz="1800"/>
        </a:p>
      </dgm:t>
    </dgm:pt>
    <dgm:pt modelId="{FDA58B85-7F23-47F4-9514-CD9FC1E84746}" type="sibTrans" cxnId="{A6C2BE63-30C9-4C57-BD63-A829B9109B35}">
      <dgm:prSet/>
      <dgm:spPr/>
      <dgm:t>
        <a:bodyPr/>
        <a:lstStyle/>
        <a:p>
          <a:endParaRPr lang="es-EC" sz="1800"/>
        </a:p>
      </dgm:t>
    </dgm:pt>
    <dgm:pt modelId="{FFB40DB7-64A4-4361-9702-472D0563DC30}">
      <dgm:prSet phldrT="[Texto]" custT="1"/>
      <dgm:spPr/>
      <dgm:t>
        <a:bodyPr/>
        <a:lstStyle/>
        <a:p>
          <a:r>
            <a:rPr lang="es-EC" sz="1800" b="1" dirty="0" smtClean="0"/>
            <a:t>CRITERIOS JURÍDICOS</a:t>
          </a:r>
          <a:endParaRPr lang="es-EC" sz="1800" b="1" dirty="0"/>
        </a:p>
      </dgm:t>
    </dgm:pt>
    <dgm:pt modelId="{F2FF7DD9-88B5-42AB-9665-B10638890DC5}" type="parTrans" cxnId="{1E8DA849-A832-4831-BF1E-8C69D3FAE2BC}">
      <dgm:prSet/>
      <dgm:spPr/>
      <dgm:t>
        <a:bodyPr/>
        <a:lstStyle/>
        <a:p>
          <a:endParaRPr lang="es-EC" sz="1800"/>
        </a:p>
      </dgm:t>
    </dgm:pt>
    <dgm:pt modelId="{ED230606-D684-4BB4-8970-408377BEADA6}" type="sibTrans" cxnId="{1E8DA849-A832-4831-BF1E-8C69D3FAE2BC}">
      <dgm:prSet/>
      <dgm:spPr/>
      <dgm:t>
        <a:bodyPr/>
        <a:lstStyle/>
        <a:p>
          <a:endParaRPr lang="es-EC" sz="1800"/>
        </a:p>
      </dgm:t>
    </dgm:pt>
    <dgm:pt modelId="{FF60D47D-BAA0-494E-B4A5-65A1BFE4592A}">
      <dgm:prSet phldrT="[Texto]" custT="1"/>
      <dgm:spPr/>
      <dgm:t>
        <a:bodyPr/>
        <a:lstStyle/>
        <a:p>
          <a:r>
            <a:rPr lang="es-EC" sz="1500" b="0" dirty="0" smtClean="0"/>
            <a:t>Viabilizar Procedimiento Sancionador</a:t>
          </a:r>
          <a:endParaRPr lang="es-EC" sz="1500" b="0" dirty="0"/>
        </a:p>
      </dgm:t>
    </dgm:pt>
    <dgm:pt modelId="{CBD2E173-6C3B-47AA-AC5D-0B72E0ECEA03}" type="parTrans" cxnId="{E4CDFA3C-35BC-4BC0-A524-492550FDC204}">
      <dgm:prSet/>
      <dgm:spPr/>
      <dgm:t>
        <a:bodyPr/>
        <a:lstStyle/>
        <a:p>
          <a:endParaRPr lang="es-EC" sz="1800"/>
        </a:p>
      </dgm:t>
    </dgm:pt>
    <dgm:pt modelId="{AA56392E-D054-4E44-B1D0-B776F2599F66}" type="sibTrans" cxnId="{E4CDFA3C-35BC-4BC0-A524-492550FDC204}">
      <dgm:prSet/>
      <dgm:spPr/>
      <dgm:t>
        <a:bodyPr/>
        <a:lstStyle/>
        <a:p>
          <a:endParaRPr lang="es-EC" sz="1800"/>
        </a:p>
      </dgm:t>
    </dgm:pt>
    <dgm:pt modelId="{0FEBECD9-E943-4B60-B46D-0993B9838597}">
      <dgm:prSet phldrT="[Texto]" custT="1"/>
      <dgm:spPr/>
      <dgm:t>
        <a:bodyPr/>
        <a:lstStyle/>
        <a:p>
          <a:r>
            <a:rPr lang="es-EC" sz="1800" b="1" dirty="0" smtClean="0"/>
            <a:t>RESOLUCIÓN ARCOTEL-2015-00132 </a:t>
          </a:r>
          <a:r>
            <a:rPr lang="es-EC" sz="1800" b="0" dirty="0" smtClean="0"/>
            <a:t>(16 de junio 2015)  </a:t>
          </a:r>
          <a:endParaRPr lang="es-EC" sz="1800" b="0" dirty="0"/>
        </a:p>
      </dgm:t>
    </dgm:pt>
    <dgm:pt modelId="{D3BEE409-9270-46BD-BFC9-C40161330593}" type="sibTrans" cxnId="{CE1E63A1-AE5A-4740-BC83-80052080EEE2}">
      <dgm:prSet/>
      <dgm:spPr/>
      <dgm:t>
        <a:bodyPr/>
        <a:lstStyle/>
        <a:p>
          <a:endParaRPr lang="es-EC" sz="1800" b="1">
            <a:solidFill>
              <a:schemeClr val="tx1"/>
            </a:solidFill>
          </a:endParaRPr>
        </a:p>
      </dgm:t>
    </dgm:pt>
    <dgm:pt modelId="{C50911D9-14BC-431B-BCF2-49192075F70E}" type="parTrans" cxnId="{CE1E63A1-AE5A-4740-BC83-80052080EEE2}">
      <dgm:prSet/>
      <dgm:spPr/>
      <dgm:t>
        <a:bodyPr/>
        <a:lstStyle/>
        <a:p>
          <a:endParaRPr lang="es-EC" sz="1800" b="1">
            <a:solidFill>
              <a:schemeClr val="tx1"/>
            </a:solidFill>
          </a:endParaRPr>
        </a:p>
      </dgm:t>
    </dgm:pt>
    <dgm:pt modelId="{31E6797C-9B7B-4322-8161-037F88F31AB3}">
      <dgm:prSet phldrT="[Texto]" custT="1"/>
      <dgm:spPr/>
      <dgm:t>
        <a:bodyPr/>
        <a:lstStyle/>
        <a:p>
          <a:r>
            <a:rPr lang="es-EC" sz="1500" b="0" dirty="0" smtClean="0"/>
            <a:t>Establecimiento de funciones unidades de ARCOTEL</a:t>
          </a:r>
          <a:endParaRPr lang="es-EC" sz="1500" b="0" dirty="0"/>
        </a:p>
      </dgm:t>
    </dgm:pt>
    <dgm:pt modelId="{68C64D67-0603-4E5B-A5BA-A5AA10226C81}" type="parTrans" cxnId="{9938C7EB-AFDB-4EB1-8D07-0B33001D0667}">
      <dgm:prSet/>
      <dgm:spPr/>
      <dgm:t>
        <a:bodyPr/>
        <a:lstStyle/>
        <a:p>
          <a:endParaRPr lang="es-EC" sz="1800"/>
        </a:p>
      </dgm:t>
    </dgm:pt>
    <dgm:pt modelId="{5DD3059B-FE35-4205-8D13-9DA5ABBCF926}" type="sibTrans" cxnId="{9938C7EB-AFDB-4EB1-8D07-0B33001D0667}">
      <dgm:prSet/>
      <dgm:spPr/>
      <dgm:t>
        <a:bodyPr/>
        <a:lstStyle/>
        <a:p>
          <a:endParaRPr lang="es-EC" sz="1800"/>
        </a:p>
      </dgm:t>
    </dgm:pt>
    <dgm:pt modelId="{273F8977-CC5F-4F0E-BBB9-8FDDA01EC0AE}">
      <dgm:prSet phldrT="[Texto]" custT="1"/>
      <dgm:spPr/>
      <dgm:t>
        <a:bodyPr/>
        <a:lstStyle/>
        <a:p>
          <a:r>
            <a:rPr lang="es-EC" sz="1500" b="0" dirty="0" smtClean="0"/>
            <a:t>Delegación de atribuciones</a:t>
          </a:r>
          <a:endParaRPr lang="es-EC" sz="1500" b="0" dirty="0"/>
        </a:p>
      </dgm:t>
    </dgm:pt>
    <dgm:pt modelId="{AC7B3269-F90C-42A9-963B-313E8AEC92DC}" type="parTrans" cxnId="{0893A7DD-6371-4CB7-B857-206DDF94A07C}">
      <dgm:prSet/>
      <dgm:spPr/>
      <dgm:t>
        <a:bodyPr/>
        <a:lstStyle/>
        <a:p>
          <a:endParaRPr lang="es-EC" sz="1800"/>
        </a:p>
      </dgm:t>
    </dgm:pt>
    <dgm:pt modelId="{A1FF0729-5302-4A7C-9F8E-5AE44FB799B5}" type="sibTrans" cxnId="{0893A7DD-6371-4CB7-B857-206DDF94A07C}">
      <dgm:prSet/>
      <dgm:spPr/>
      <dgm:t>
        <a:bodyPr/>
        <a:lstStyle/>
        <a:p>
          <a:endParaRPr lang="es-EC" sz="1800"/>
        </a:p>
      </dgm:t>
    </dgm:pt>
    <dgm:pt modelId="{F41D7674-F954-4386-9227-C9A19079D34D}">
      <dgm:prSet custT="1"/>
      <dgm:spPr/>
      <dgm:t>
        <a:bodyPr/>
        <a:lstStyle/>
        <a:p>
          <a:r>
            <a:rPr lang="es-EC" sz="1500" b="0" dirty="0" smtClean="0"/>
            <a:t>Lineamientos de aplicación interna obligatoria</a:t>
          </a:r>
          <a:endParaRPr lang="es-EC" sz="1500" b="0" dirty="0"/>
        </a:p>
      </dgm:t>
    </dgm:pt>
    <dgm:pt modelId="{6E124855-0D96-4F93-8C3D-EF6778FAE470}" type="parTrans" cxnId="{441C2C4E-7649-4EE7-82A8-7000B1A1CA21}">
      <dgm:prSet/>
      <dgm:spPr/>
      <dgm:t>
        <a:bodyPr/>
        <a:lstStyle/>
        <a:p>
          <a:endParaRPr lang="es-EC"/>
        </a:p>
      </dgm:t>
    </dgm:pt>
    <dgm:pt modelId="{049CD2B3-9EFE-4CB3-9958-1F0D9648798B}" type="sibTrans" cxnId="{441C2C4E-7649-4EE7-82A8-7000B1A1CA21}">
      <dgm:prSet/>
      <dgm:spPr/>
      <dgm:t>
        <a:bodyPr/>
        <a:lstStyle/>
        <a:p>
          <a:endParaRPr lang="es-EC"/>
        </a:p>
      </dgm:t>
    </dgm:pt>
    <dgm:pt modelId="{1B16A3E0-7C83-45B1-BC38-108599CCF03F}" type="pres">
      <dgm:prSet presAssocID="{04D53510-44D6-4EF7-BD36-FEAE2816D5D5}" presName="linear" presStyleCnt="0">
        <dgm:presLayoutVars>
          <dgm:animLvl val="lvl"/>
          <dgm:resizeHandles val="exact"/>
        </dgm:presLayoutVars>
      </dgm:prSet>
      <dgm:spPr/>
      <dgm:t>
        <a:bodyPr/>
        <a:lstStyle/>
        <a:p>
          <a:endParaRPr lang="es-EC"/>
        </a:p>
      </dgm:t>
    </dgm:pt>
    <dgm:pt modelId="{59660EAB-0E69-478E-B7A5-C365433EF5E0}" type="pres">
      <dgm:prSet presAssocID="{BD851150-01AE-43A7-9786-18EABA18D4A7}" presName="parentText" presStyleLbl="node1" presStyleIdx="0" presStyleCnt="6">
        <dgm:presLayoutVars>
          <dgm:chMax val="0"/>
          <dgm:bulletEnabled val="1"/>
        </dgm:presLayoutVars>
      </dgm:prSet>
      <dgm:spPr/>
      <dgm:t>
        <a:bodyPr/>
        <a:lstStyle/>
        <a:p>
          <a:endParaRPr lang="es-EC"/>
        </a:p>
      </dgm:t>
    </dgm:pt>
    <dgm:pt modelId="{64DBECDC-3060-4063-A042-54624FDAD595}" type="pres">
      <dgm:prSet presAssocID="{BD851150-01AE-43A7-9786-18EABA18D4A7}" presName="childText" presStyleLbl="revTx" presStyleIdx="0" presStyleCnt="4">
        <dgm:presLayoutVars>
          <dgm:bulletEnabled val="1"/>
        </dgm:presLayoutVars>
      </dgm:prSet>
      <dgm:spPr/>
      <dgm:t>
        <a:bodyPr/>
        <a:lstStyle/>
        <a:p>
          <a:endParaRPr lang="es-EC"/>
        </a:p>
      </dgm:t>
    </dgm:pt>
    <dgm:pt modelId="{67B8D45F-2350-41AD-96B2-88C081E38187}" type="pres">
      <dgm:prSet presAssocID="{0FEBECD9-E943-4B60-B46D-0993B9838597}" presName="parentText" presStyleLbl="node1" presStyleIdx="1" presStyleCnt="6" custLinFactNeighborY="-4398">
        <dgm:presLayoutVars>
          <dgm:chMax val="0"/>
          <dgm:bulletEnabled val="1"/>
        </dgm:presLayoutVars>
      </dgm:prSet>
      <dgm:spPr/>
      <dgm:t>
        <a:bodyPr/>
        <a:lstStyle/>
        <a:p>
          <a:endParaRPr lang="es-EC"/>
        </a:p>
      </dgm:t>
    </dgm:pt>
    <dgm:pt modelId="{002364E4-C98A-4CB7-9699-43B105ABB9BF}" type="pres">
      <dgm:prSet presAssocID="{0FEBECD9-E943-4B60-B46D-0993B9838597}" presName="childText" presStyleLbl="revTx" presStyleIdx="1" presStyleCnt="4">
        <dgm:presLayoutVars>
          <dgm:bulletEnabled val="1"/>
        </dgm:presLayoutVars>
      </dgm:prSet>
      <dgm:spPr/>
      <dgm:t>
        <a:bodyPr/>
        <a:lstStyle/>
        <a:p>
          <a:endParaRPr lang="es-EC"/>
        </a:p>
      </dgm:t>
    </dgm:pt>
    <dgm:pt modelId="{F2E49867-4FB3-40A9-92D9-9CA0C5FEB06A}" type="pres">
      <dgm:prSet presAssocID="{E7CC1CC8-4192-43A8-9E89-5157A801E773}" presName="parentText" presStyleLbl="node1" presStyleIdx="2" presStyleCnt="6" custLinFactNeighborY="-5544">
        <dgm:presLayoutVars>
          <dgm:chMax val="0"/>
          <dgm:bulletEnabled val="1"/>
        </dgm:presLayoutVars>
      </dgm:prSet>
      <dgm:spPr/>
      <dgm:t>
        <a:bodyPr/>
        <a:lstStyle/>
        <a:p>
          <a:endParaRPr lang="es-EC"/>
        </a:p>
      </dgm:t>
    </dgm:pt>
    <dgm:pt modelId="{DE104BE3-3448-44F0-BE75-169B8815CDED}" type="pres">
      <dgm:prSet presAssocID="{E7CC1CC8-4192-43A8-9E89-5157A801E773}" presName="childText" presStyleLbl="revTx" presStyleIdx="2" presStyleCnt="4">
        <dgm:presLayoutVars>
          <dgm:bulletEnabled val="1"/>
        </dgm:presLayoutVars>
      </dgm:prSet>
      <dgm:spPr/>
      <dgm:t>
        <a:bodyPr/>
        <a:lstStyle/>
        <a:p>
          <a:endParaRPr lang="es-EC"/>
        </a:p>
      </dgm:t>
    </dgm:pt>
    <dgm:pt modelId="{BC5DDD89-08BE-4F13-B069-6B00166C7ACC}" type="pres">
      <dgm:prSet presAssocID="{4C47E1E0-6BAA-477C-B935-B620A47FDF05}" presName="parentText" presStyleLbl="node1" presStyleIdx="3" presStyleCnt="6">
        <dgm:presLayoutVars>
          <dgm:chMax val="0"/>
          <dgm:bulletEnabled val="1"/>
        </dgm:presLayoutVars>
      </dgm:prSet>
      <dgm:spPr/>
      <dgm:t>
        <a:bodyPr/>
        <a:lstStyle/>
        <a:p>
          <a:endParaRPr lang="es-EC"/>
        </a:p>
      </dgm:t>
    </dgm:pt>
    <dgm:pt modelId="{9D94F476-A0AE-4CF8-9EA9-FF857634D4E7}" type="pres">
      <dgm:prSet presAssocID="{F77D2DE6-F8EE-4DE2-A7CE-2B1DB3AE4066}" presName="spacer" presStyleCnt="0"/>
      <dgm:spPr/>
      <dgm:t>
        <a:bodyPr/>
        <a:lstStyle/>
        <a:p>
          <a:endParaRPr lang="es-EC"/>
        </a:p>
      </dgm:t>
    </dgm:pt>
    <dgm:pt modelId="{F2225EA6-0D74-4E6E-B060-D95D0C6BAF15}" type="pres">
      <dgm:prSet presAssocID="{8A4809B0-A45C-405A-9641-436E79A408B6}" presName="parentText" presStyleLbl="node1" presStyleIdx="4" presStyleCnt="6">
        <dgm:presLayoutVars>
          <dgm:chMax val="0"/>
          <dgm:bulletEnabled val="1"/>
        </dgm:presLayoutVars>
      </dgm:prSet>
      <dgm:spPr/>
      <dgm:t>
        <a:bodyPr/>
        <a:lstStyle/>
        <a:p>
          <a:endParaRPr lang="es-EC"/>
        </a:p>
      </dgm:t>
    </dgm:pt>
    <dgm:pt modelId="{87CC698C-DE7C-42E8-B473-39EC351E1F66}" type="pres">
      <dgm:prSet presAssocID="{FDA58B85-7F23-47F4-9514-CD9FC1E84746}" presName="spacer" presStyleCnt="0"/>
      <dgm:spPr/>
      <dgm:t>
        <a:bodyPr/>
        <a:lstStyle/>
        <a:p>
          <a:endParaRPr lang="es-EC"/>
        </a:p>
      </dgm:t>
    </dgm:pt>
    <dgm:pt modelId="{FA240E73-E450-4486-A198-7EC06F4E0650}" type="pres">
      <dgm:prSet presAssocID="{FFB40DB7-64A4-4361-9702-472D0563DC30}" presName="parentText" presStyleLbl="node1" presStyleIdx="5" presStyleCnt="6">
        <dgm:presLayoutVars>
          <dgm:chMax val="0"/>
          <dgm:bulletEnabled val="1"/>
        </dgm:presLayoutVars>
      </dgm:prSet>
      <dgm:spPr/>
      <dgm:t>
        <a:bodyPr/>
        <a:lstStyle/>
        <a:p>
          <a:endParaRPr lang="es-EC"/>
        </a:p>
      </dgm:t>
    </dgm:pt>
    <dgm:pt modelId="{AED3E97B-B7C3-4567-AC99-08378747A07B}" type="pres">
      <dgm:prSet presAssocID="{FFB40DB7-64A4-4361-9702-472D0563DC30}" presName="childText" presStyleLbl="revTx" presStyleIdx="3" presStyleCnt="4">
        <dgm:presLayoutVars>
          <dgm:bulletEnabled val="1"/>
        </dgm:presLayoutVars>
      </dgm:prSet>
      <dgm:spPr/>
      <dgm:t>
        <a:bodyPr/>
        <a:lstStyle/>
        <a:p>
          <a:endParaRPr lang="es-EC"/>
        </a:p>
      </dgm:t>
    </dgm:pt>
  </dgm:ptLst>
  <dgm:cxnLst>
    <dgm:cxn modelId="{A6C2BE63-30C9-4C57-BD63-A829B9109B35}" srcId="{04D53510-44D6-4EF7-BD36-FEAE2816D5D5}" destId="{8A4809B0-A45C-405A-9641-436E79A408B6}" srcOrd="4" destOrd="0" parTransId="{179D4321-EE80-4EB5-B53B-96DC665AD7B1}" sibTransId="{FDA58B85-7F23-47F4-9514-CD9FC1E84746}"/>
    <dgm:cxn modelId="{D73AD231-FFDF-411A-9A96-EC19E50AEFE4}" type="presOf" srcId="{7D854102-D644-416C-BF2B-3D98150F3C7D}" destId="{DE104BE3-3448-44F0-BE75-169B8815CDED}" srcOrd="0" destOrd="0" presId="urn:microsoft.com/office/officeart/2005/8/layout/vList2"/>
    <dgm:cxn modelId="{259389E8-764D-41FB-959E-5DAB94C5AC53}" type="presOf" srcId="{F41D7674-F954-4386-9227-C9A19079D34D}" destId="{64DBECDC-3060-4063-A042-54624FDAD595}" srcOrd="0" destOrd="1" presId="urn:microsoft.com/office/officeart/2005/8/layout/vList2"/>
    <dgm:cxn modelId="{89D06304-542E-4832-9E1D-0BA647E0B210}" type="presOf" srcId="{FF60D47D-BAA0-494E-B4A5-65A1BFE4592A}" destId="{AED3E97B-B7C3-4567-AC99-08378747A07B}" srcOrd="0" destOrd="0" presId="urn:microsoft.com/office/officeart/2005/8/layout/vList2"/>
    <dgm:cxn modelId="{C1C13BAC-01BE-494A-AE64-C98FBB5824FA}" type="presOf" srcId="{BD851150-01AE-43A7-9786-18EABA18D4A7}" destId="{59660EAB-0E69-478E-B7A5-C365433EF5E0}" srcOrd="0" destOrd="0" presId="urn:microsoft.com/office/officeart/2005/8/layout/vList2"/>
    <dgm:cxn modelId="{CBF79DD6-F538-4735-8310-A8B05C11CEDF}" srcId="{04D53510-44D6-4EF7-BD36-FEAE2816D5D5}" destId="{BD851150-01AE-43A7-9786-18EABA18D4A7}" srcOrd="0" destOrd="0" parTransId="{1339B77E-1505-4B92-B87F-0B16B1BB7A54}" sibTransId="{1C22B330-8445-4CF4-B6AE-31D547586D2C}"/>
    <dgm:cxn modelId="{93E3180E-D15D-4EFB-B47F-3592F3A04F65}" srcId="{E7CC1CC8-4192-43A8-9E89-5157A801E773}" destId="{DE6F1BCD-A682-44A4-924C-5DBE53CCA4B3}" srcOrd="1" destOrd="0" parTransId="{4CCE7988-B3DB-4CA1-BD00-9E0653F6F1A5}" sibTransId="{41A0B353-62F2-40E1-AEC9-A07ACDF98A40}"/>
    <dgm:cxn modelId="{00FA7BB0-5DBC-42DF-A1A6-E9C323CC33A7}" type="presOf" srcId="{DE6F1BCD-A682-44A4-924C-5DBE53CCA4B3}" destId="{DE104BE3-3448-44F0-BE75-169B8815CDED}" srcOrd="0" destOrd="1" presId="urn:microsoft.com/office/officeart/2005/8/layout/vList2"/>
    <dgm:cxn modelId="{E4CDFA3C-35BC-4BC0-A524-492550FDC204}" srcId="{FFB40DB7-64A4-4361-9702-472D0563DC30}" destId="{FF60D47D-BAA0-494E-B4A5-65A1BFE4592A}" srcOrd="0" destOrd="0" parTransId="{CBD2E173-6C3B-47AA-AC5D-0B72E0ECEA03}" sibTransId="{AA56392E-D054-4E44-B1D0-B776F2599F66}"/>
    <dgm:cxn modelId="{0893A7DD-6371-4CB7-B857-206DDF94A07C}" srcId="{0FEBECD9-E943-4B60-B46D-0993B9838597}" destId="{273F8977-CC5F-4F0E-BBB9-8FDDA01EC0AE}" srcOrd="1" destOrd="0" parTransId="{AC7B3269-F90C-42A9-963B-313E8AEC92DC}" sibTransId="{A1FF0729-5302-4A7C-9F8E-5AE44FB799B5}"/>
    <dgm:cxn modelId="{1E8DA849-A832-4831-BF1E-8C69D3FAE2BC}" srcId="{04D53510-44D6-4EF7-BD36-FEAE2816D5D5}" destId="{FFB40DB7-64A4-4361-9702-472D0563DC30}" srcOrd="5" destOrd="0" parTransId="{F2FF7DD9-88B5-42AB-9665-B10638890DC5}" sibTransId="{ED230606-D684-4BB4-8970-408377BEADA6}"/>
    <dgm:cxn modelId="{959E73FB-730B-448F-9D5B-E838AED479D1}" type="presOf" srcId="{E7CC1CC8-4192-43A8-9E89-5157A801E773}" destId="{F2E49867-4FB3-40A9-92D9-9CA0C5FEB06A}" srcOrd="0" destOrd="0" presId="urn:microsoft.com/office/officeart/2005/8/layout/vList2"/>
    <dgm:cxn modelId="{CE1E63A1-AE5A-4740-BC83-80052080EEE2}" srcId="{04D53510-44D6-4EF7-BD36-FEAE2816D5D5}" destId="{0FEBECD9-E943-4B60-B46D-0993B9838597}" srcOrd="1" destOrd="0" parTransId="{C50911D9-14BC-431B-BCF2-49192075F70E}" sibTransId="{D3BEE409-9270-46BD-BFC9-C40161330593}"/>
    <dgm:cxn modelId="{3E6DBD47-90E9-443E-B761-3002625DB19A}" type="presOf" srcId="{31E6797C-9B7B-4322-8161-037F88F31AB3}" destId="{002364E4-C98A-4CB7-9699-43B105ABB9BF}" srcOrd="0" destOrd="0" presId="urn:microsoft.com/office/officeart/2005/8/layout/vList2"/>
    <dgm:cxn modelId="{441C2C4E-7649-4EE7-82A8-7000B1A1CA21}" srcId="{BD851150-01AE-43A7-9786-18EABA18D4A7}" destId="{F41D7674-F954-4386-9227-C9A19079D34D}" srcOrd="1" destOrd="0" parTransId="{6E124855-0D96-4F93-8C3D-EF6778FAE470}" sibTransId="{049CD2B3-9EFE-4CB3-9958-1F0D9648798B}"/>
    <dgm:cxn modelId="{17B9991E-069C-4FD1-B0AD-082F145DB1CC}" srcId="{E7CC1CC8-4192-43A8-9E89-5157A801E773}" destId="{7D854102-D644-416C-BF2B-3D98150F3C7D}" srcOrd="0" destOrd="0" parTransId="{98249534-AC3D-42E8-B9C0-6CAE6EFA13BD}" sibTransId="{9345B41F-FDC9-4EA6-B639-5C9870529F75}"/>
    <dgm:cxn modelId="{4C939835-2E11-459A-8181-9B9FBDFE9314}" type="presOf" srcId="{FFB40DB7-64A4-4361-9702-472D0563DC30}" destId="{FA240E73-E450-4486-A198-7EC06F4E0650}" srcOrd="0" destOrd="0" presId="urn:microsoft.com/office/officeart/2005/8/layout/vList2"/>
    <dgm:cxn modelId="{E7229828-B98A-4F56-BE71-AAB9FE2E5984}" type="presOf" srcId="{0941E4CB-AD4B-4C1C-968B-A0472F6338B2}" destId="{64DBECDC-3060-4063-A042-54624FDAD595}" srcOrd="0" destOrd="0" presId="urn:microsoft.com/office/officeart/2005/8/layout/vList2"/>
    <dgm:cxn modelId="{8B0C8431-F776-4464-933E-AF7B1FCC4F4C}" type="presOf" srcId="{273F8977-CC5F-4F0E-BBB9-8FDDA01EC0AE}" destId="{002364E4-C98A-4CB7-9699-43B105ABB9BF}" srcOrd="0" destOrd="1" presId="urn:microsoft.com/office/officeart/2005/8/layout/vList2"/>
    <dgm:cxn modelId="{84D7BBCB-29A0-42F1-9A5F-92EA9873B27E}" srcId="{BD851150-01AE-43A7-9786-18EABA18D4A7}" destId="{0941E4CB-AD4B-4C1C-968B-A0472F6338B2}" srcOrd="0" destOrd="0" parTransId="{04443F2A-73F9-41DA-9B97-17431DA0E8AA}" sibTransId="{E8A4DF75-2A2A-4690-8A45-D0604069F0EE}"/>
    <dgm:cxn modelId="{9938C7EB-AFDB-4EB1-8D07-0B33001D0667}" srcId="{0FEBECD9-E943-4B60-B46D-0993B9838597}" destId="{31E6797C-9B7B-4322-8161-037F88F31AB3}" srcOrd="0" destOrd="0" parTransId="{68C64D67-0603-4E5B-A5BA-A5AA10226C81}" sibTransId="{5DD3059B-FE35-4205-8D13-9DA5ABBCF926}"/>
    <dgm:cxn modelId="{77C5499D-DE6D-4CE4-A2C4-64D669B43B0A}" srcId="{E7CC1CC8-4192-43A8-9E89-5157A801E773}" destId="{4E2B3B5C-FD38-4B1B-B2EF-8ED0B40B82A3}" srcOrd="2" destOrd="0" parTransId="{635B5478-E0E2-46F2-9D0F-146FF95ADB62}" sibTransId="{2E71D23C-718E-4831-A6FD-7856FF08EDBB}"/>
    <dgm:cxn modelId="{1490DB79-9CFA-4C4F-9A89-125C3D5761F2}" srcId="{04D53510-44D6-4EF7-BD36-FEAE2816D5D5}" destId="{4C47E1E0-6BAA-477C-B935-B620A47FDF05}" srcOrd="3" destOrd="0" parTransId="{D326153D-7F84-49E7-BF76-827977154337}" sibTransId="{F77D2DE6-F8EE-4DE2-A7CE-2B1DB3AE4066}"/>
    <dgm:cxn modelId="{D84FD718-92F7-4508-9EEB-811A3CE3A32B}" srcId="{04D53510-44D6-4EF7-BD36-FEAE2816D5D5}" destId="{E7CC1CC8-4192-43A8-9E89-5157A801E773}" srcOrd="2" destOrd="0" parTransId="{9B2FDBC7-E1EE-49B5-85B1-66628E9E0988}" sibTransId="{EAF2707D-492A-4B59-8DCD-EC8D9685216F}"/>
    <dgm:cxn modelId="{487F0C17-3CF5-4F59-AD2D-10261DBE6486}" type="presOf" srcId="{0FEBECD9-E943-4B60-B46D-0993B9838597}" destId="{67B8D45F-2350-41AD-96B2-88C081E38187}" srcOrd="0" destOrd="0" presId="urn:microsoft.com/office/officeart/2005/8/layout/vList2"/>
    <dgm:cxn modelId="{BBDA4023-7B5B-46EE-92B5-080F9E7D296A}" type="presOf" srcId="{8A4809B0-A45C-405A-9641-436E79A408B6}" destId="{F2225EA6-0D74-4E6E-B060-D95D0C6BAF15}" srcOrd="0" destOrd="0" presId="urn:microsoft.com/office/officeart/2005/8/layout/vList2"/>
    <dgm:cxn modelId="{C4D8F26D-9ACE-4FB7-B5F1-2CBA3EDF5811}" type="presOf" srcId="{04D53510-44D6-4EF7-BD36-FEAE2816D5D5}" destId="{1B16A3E0-7C83-45B1-BC38-108599CCF03F}" srcOrd="0" destOrd="0" presId="urn:microsoft.com/office/officeart/2005/8/layout/vList2"/>
    <dgm:cxn modelId="{2EF9DC66-9F4E-4C15-A154-E66A101D871B}" type="presOf" srcId="{4C47E1E0-6BAA-477C-B935-B620A47FDF05}" destId="{BC5DDD89-08BE-4F13-B069-6B00166C7ACC}" srcOrd="0" destOrd="0" presId="urn:microsoft.com/office/officeart/2005/8/layout/vList2"/>
    <dgm:cxn modelId="{4E10AF2A-8714-4180-8849-B5DC9B74B810}" type="presOf" srcId="{4E2B3B5C-FD38-4B1B-B2EF-8ED0B40B82A3}" destId="{DE104BE3-3448-44F0-BE75-169B8815CDED}" srcOrd="0" destOrd="2" presId="urn:microsoft.com/office/officeart/2005/8/layout/vList2"/>
    <dgm:cxn modelId="{E7741374-2677-4E79-8DE8-AFF3D1684656}" type="presParOf" srcId="{1B16A3E0-7C83-45B1-BC38-108599CCF03F}" destId="{59660EAB-0E69-478E-B7A5-C365433EF5E0}" srcOrd="0" destOrd="0" presId="urn:microsoft.com/office/officeart/2005/8/layout/vList2"/>
    <dgm:cxn modelId="{71E8A33D-821F-4B59-AEFA-A35804F65B6B}" type="presParOf" srcId="{1B16A3E0-7C83-45B1-BC38-108599CCF03F}" destId="{64DBECDC-3060-4063-A042-54624FDAD595}" srcOrd="1" destOrd="0" presId="urn:microsoft.com/office/officeart/2005/8/layout/vList2"/>
    <dgm:cxn modelId="{F78390DC-0C3A-4A56-9DA9-76D1DF358593}" type="presParOf" srcId="{1B16A3E0-7C83-45B1-BC38-108599CCF03F}" destId="{67B8D45F-2350-41AD-96B2-88C081E38187}" srcOrd="2" destOrd="0" presId="urn:microsoft.com/office/officeart/2005/8/layout/vList2"/>
    <dgm:cxn modelId="{983317DC-EC67-4EB3-A9FD-49081F33E825}" type="presParOf" srcId="{1B16A3E0-7C83-45B1-BC38-108599CCF03F}" destId="{002364E4-C98A-4CB7-9699-43B105ABB9BF}" srcOrd="3" destOrd="0" presId="urn:microsoft.com/office/officeart/2005/8/layout/vList2"/>
    <dgm:cxn modelId="{F097797B-B1FB-4861-90BD-96F3700495DD}" type="presParOf" srcId="{1B16A3E0-7C83-45B1-BC38-108599CCF03F}" destId="{F2E49867-4FB3-40A9-92D9-9CA0C5FEB06A}" srcOrd="4" destOrd="0" presId="urn:microsoft.com/office/officeart/2005/8/layout/vList2"/>
    <dgm:cxn modelId="{AC20C711-F1F4-4238-9F13-267C607E43A8}" type="presParOf" srcId="{1B16A3E0-7C83-45B1-BC38-108599CCF03F}" destId="{DE104BE3-3448-44F0-BE75-169B8815CDED}" srcOrd="5" destOrd="0" presId="urn:microsoft.com/office/officeart/2005/8/layout/vList2"/>
    <dgm:cxn modelId="{2F287AF0-38EB-4323-8C3B-D822169CB9CE}" type="presParOf" srcId="{1B16A3E0-7C83-45B1-BC38-108599CCF03F}" destId="{BC5DDD89-08BE-4F13-B069-6B00166C7ACC}" srcOrd="6" destOrd="0" presId="urn:microsoft.com/office/officeart/2005/8/layout/vList2"/>
    <dgm:cxn modelId="{D7D13D36-27DC-4495-9430-C8BB12436BD9}" type="presParOf" srcId="{1B16A3E0-7C83-45B1-BC38-108599CCF03F}" destId="{9D94F476-A0AE-4CF8-9EA9-FF857634D4E7}" srcOrd="7" destOrd="0" presId="urn:microsoft.com/office/officeart/2005/8/layout/vList2"/>
    <dgm:cxn modelId="{00E695DB-E737-4FDE-B64E-37B683EE2DF0}" type="presParOf" srcId="{1B16A3E0-7C83-45B1-BC38-108599CCF03F}" destId="{F2225EA6-0D74-4E6E-B060-D95D0C6BAF15}" srcOrd="8" destOrd="0" presId="urn:microsoft.com/office/officeart/2005/8/layout/vList2"/>
    <dgm:cxn modelId="{FCF6FBDE-C94E-4992-9C02-248E65A91E3D}" type="presParOf" srcId="{1B16A3E0-7C83-45B1-BC38-108599CCF03F}" destId="{87CC698C-DE7C-42E8-B473-39EC351E1F66}" srcOrd="9" destOrd="0" presId="urn:microsoft.com/office/officeart/2005/8/layout/vList2"/>
    <dgm:cxn modelId="{68BBE30B-AC3E-4E67-BBAB-F5F5B5F00E64}" type="presParOf" srcId="{1B16A3E0-7C83-45B1-BC38-108599CCF03F}" destId="{FA240E73-E450-4486-A198-7EC06F4E0650}" srcOrd="10" destOrd="0" presId="urn:microsoft.com/office/officeart/2005/8/layout/vList2"/>
    <dgm:cxn modelId="{94597988-9E8D-4CBC-BF71-B4ED351EF4F4}" type="presParOf" srcId="{1B16A3E0-7C83-45B1-BC38-108599CCF03F}" destId="{AED3E97B-B7C3-4567-AC99-08378747A07B}" srcOrd="1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F1A627-C709-4352-8686-B163F71830D9}"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s-EC"/>
        </a:p>
      </dgm:t>
    </dgm:pt>
    <dgm:pt modelId="{DD98760A-62EF-4A1A-B84F-056A76187851}">
      <dgm:prSet phldrT="[Texto]" custT="1"/>
      <dgm:spPr/>
      <dgm:t>
        <a:bodyPr/>
        <a:lstStyle/>
        <a:p>
          <a:r>
            <a:rPr lang="es-EC" sz="2400" dirty="0" smtClean="0"/>
            <a:t>Envío de mensajes masivo sin consentimiento previo del usuario</a:t>
          </a:r>
          <a:endParaRPr lang="es-EC" sz="2400" dirty="0"/>
        </a:p>
      </dgm:t>
    </dgm:pt>
    <dgm:pt modelId="{321C8149-1E73-4E64-8678-A1BAA882148C}" type="parTrans" cxnId="{6D027989-8089-49FF-8D0C-EF9467B984A1}">
      <dgm:prSet/>
      <dgm:spPr/>
      <dgm:t>
        <a:bodyPr/>
        <a:lstStyle/>
        <a:p>
          <a:endParaRPr lang="es-EC"/>
        </a:p>
      </dgm:t>
    </dgm:pt>
    <dgm:pt modelId="{B762D839-434B-4D0C-AEC8-1951BCE3F0A9}" type="sibTrans" cxnId="{6D027989-8089-49FF-8D0C-EF9467B984A1}">
      <dgm:prSet/>
      <dgm:spPr/>
      <dgm:t>
        <a:bodyPr/>
        <a:lstStyle/>
        <a:p>
          <a:endParaRPr lang="es-EC"/>
        </a:p>
      </dgm:t>
    </dgm:pt>
    <dgm:pt modelId="{AF06FCFE-13EE-4999-986A-C106125AD46A}">
      <dgm:prSet custT="1"/>
      <dgm:spPr/>
      <dgm:t>
        <a:bodyPr/>
        <a:lstStyle/>
        <a:p>
          <a:r>
            <a:rPr lang="es-EC" sz="1800" dirty="0" smtClean="0"/>
            <a:t>Inspecciones realizadas (DCS/CZ2) en febrero de 2016, caso OTECEL </a:t>
          </a:r>
          <a:endParaRPr lang="es-EC" sz="1800" dirty="0"/>
        </a:p>
      </dgm:t>
    </dgm:pt>
    <dgm:pt modelId="{AA5F5C24-86FA-45A7-A9AF-12AA9BCDB807}" type="parTrans" cxnId="{366DD364-84EB-4CD6-ACEC-9077C281E042}">
      <dgm:prSet/>
      <dgm:spPr/>
      <dgm:t>
        <a:bodyPr/>
        <a:lstStyle/>
        <a:p>
          <a:endParaRPr lang="es-EC"/>
        </a:p>
      </dgm:t>
    </dgm:pt>
    <dgm:pt modelId="{38B97479-CB1A-417B-AE44-640E014BB85F}" type="sibTrans" cxnId="{366DD364-84EB-4CD6-ACEC-9077C281E042}">
      <dgm:prSet/>
      <dgm:spPr/>
      <dgm:t>
        <a:bodyPr/>
        <a:lstStyle/>
        <a:p>
          <a:endParaRPr lang="es-EC"/>
        </a:p>
      </dgm:t>
    </dgm:pt>
    <dgm:pt modelId="{89A4A333-69AF-4139-B764-ECE6611677FB}">
      <dgm:prSet custT="1"/>
      <dgm:spPr/>
      <dgm:t>
        <a:bodyPr/>
        <a:lstStyle/>
        <a:p>
          <a:r>
            <a:rPr lang="es-EC" sz="1800" dirty="0" smtClean="0"/>
            <a:t>Carta enviada a 3 operadores, caso Pop Ups para evitar envío a nuevos usuarios</a:t>
          </a:r>
          <a:endParaRPr lang="es-EC" sz="1800" dirty="0"/>
        </a:p>
      </dgm:t>
    </dgm:pt>
    <dgm:pt modelId="{8375E5AA-3F5B-48DF-A126-8EFE63A146DE}" type="parTrans" cxnId="{D745899A-5515-4B28-8EC3-2554EAE7377D}">
      <dgm:prSet/>
      <dgm:spPr/>
      <dgm:t>
        <a:bodyPr/>
        <a:lstStyle/>
        <a:p>
          <a:endParaRPr lang="es-EC"/>
        </a:p>
      </dgm:t>
    </dgm:pt>
    <dgm:pt modelId="{6E62E023-065C-4D1D-AB25-439739BD843A}" type="sibTrans" cxnId="{D745899A-5515-4B28-8EC3-2554EAE7377D}">
      <dgm:prSet/>
      <dgm:spPr/>
      <dgm:t>
        <a:bodyPr/>
        <a:lstStyle/>
        <a:p>
          <a:endParaRPr lang="es-EC"/>
        </a:p>
      </dgm:t>
    </dgm:pt>
    <dgm:pt modelId="{FC28085F-5AC0-458D-8163-11240BAADC7C}">
      <dgm:prSet custT="1"/>
      <dgm:spPr/>
      <dgm:t>
        <a:bodyPr/>
        <a:lstStyle/>
        <a:p>
          <a:r>
            <a:rPr lang="es-EC" sz="1800" dirty="0" smtClean="0"/>
            <a:t>Inicio de PAS (DCS/CZ2) para los 3 prestadores</a:t>
          </a:r>
          <a:endParaRPr lang="es-EC" sz="1800" dirty="0"/>
        </a:p>
      </dgm:t>
    </dgm:pt>
    <dgm:pt modelId="{7A07F007-B7FF-40AC-9D9C-88BB82B7A999}" type="parTrans" cxnId="{F11412E5-249C-481D-B56C-D2502C7E3FF1}">
      <dgm:prSet/>
      <dgm:spPr/>
      <dgm:t>
        <a:bodyPr/>
        <a:lstStyle/>
        <a:p>
          <a:endParaRPr lang="es-EC"/>
        </a:p>
      </dgm:t>
    </dgm:pt>
    <dgm:pt modelId="{CAD6496F-395D-40AC-A7B0-4BE9D854A984}" type="sibTrans" cxnId="{F11412E5-249C-481D-B56C-D2502C7E3FF1}">
      <dgm:prSet/>
      <dgm:spPr/>
      <dgm:t>
        <a:bodyPr/>
        <a:lstStyle/>
        <a:p>
          <a:endParaRPr lang="es-EC"/>
        </a:p>
      </dgm:t>
    </dgm:pt>
    <dgm:pt modelId="{0D4188B5-E0FC-4374-9D64-15C237F88BD0}">
      <dgm:prSet custT="1"/>
      <dgm:spPr/>
      <dgm:t>
        <a:bodyPr/>
        <a:lstStyle/>
        <a:p>
          <a:r>
            <a:rPr lang="es-EC" sz="1800" dirty="0" smtClean="0"/>
            <a:t>Validación de listas negras (DCS/CZ2), caso OTECEL</a:t>
          </a:r>
          <a:endParaRPr lang="es-EC" sz="1800" dirty="0"/>
        </a:p>
      </dgm:t>
    </dgm:pt>
    <dgm:pt modelId="{0FB5C724-BA11-462A-B637-2E6F0430CA45}" type="parTrans" cxnId="{BD6B526A-6875-49FF-AA7B-BBE42DF0D950}">
      <dgm:prSet/>
      <dgm:spPr/>
      <dgm:t>
        <a:bodyPr/>
        <a:lstStyle/>
        <a:p>
          <a:endParaRPr lang="es-EC"/>
        </a:p>
      </dgm:t>
    </dgm:pt>
    <dgm:pt modelId="{E8A75C75-0D96-4836-A123-9F76E1185399}" type="sibTrans" cxnId="{BD6B526A-6875-49FF-AA7B-BBE42DF0D950}">
      <dgm:prSet/>
      <dgm:spPr/>
      <dgm:t>
        <a:bodyPr/>
        <a:lstStyle/>
        <a:p>
          <a:endParaRPr lang="es-EC"/>
        </a:p>
      </dgm:t>
    </dgm:pt>
    <dgm:pt modelId="{4DAF8FB3-FAFD-4442-9190-5C70A284AD2D}" type="pres">
      <dgm:prSet presAssocID="{04F1A627-C709-4352-8686-B163F71830D9}" presName="theList" presStyleCnt="0">
        <dgm:presLayoutVars>
          <dgm:dir/>
          <dgm:animLvl val="lvl"/>
          <dgm:resizeHandles val="exact"/>
        </dgm:presLayoutVars>
      </dgm:prSet>
      <dgm:spPr/>
      <dgm:t>
        <a:bodyPr/>
        <a:lstStyle/>
        <a:p>
          <a:endParaRPr lang="es-EC"/>
        </a:p>
      </dgm:t>
    </dgm:pt>
    <dgm:pt modelId="{AD9171A3-A25C-44D9-A5C0-B9520A373908}" type="pres">
      <dgm:prSet presAssocID="{DD98760A-62EF-4A1A-B84F-056A76187851}" presName="compNode" presStyleCnt="0"/>
      <dgm:spPr/>
    </dgm:pt>
    <dgm:pt modelId="{3FF74D5C-EE25-452A-9200-3E37CA3B4885}" type="pres">
      <dgm:prSet presAssocID="{DD98760A-62EF-4A1A-B84F-056A76187851}" presName="aNode" presStyleLbl="bgShp" presStyleIdx="0" presStyleCnt="1"/>
      <dgm:spPr/>
      <dgm:t>
        <a:bodyPr/>
        <a:lstStyle/>
        <a:p>
          <a:endParaRPr lang="es-EC"/>
        </a:p>
      </dgm:t>
    </dgm:pt>
    <dgm:pt modelId="{3709EEE4-D302-438B-93F2-8596CC7E402D}" type="pres">
      <dgm:prSet presAssocID="{DD98760A-62EF-4A1A-B84F-056A76187851}" presName="textNode" presStyleLbl="bgShp" presStyleIdx="0" presStyleCnt="1"/>
      <dgm:spPr/>
      <dgm:t>
        <a:bodyPr/>
        <a:lstStyle/>
        <a:p>
          <a:endParaRPr lang="es-EC"/>
        </a:p>
      </dgm:t>
    </dgm:pt>
    <dgm:pt modelId="{BFD9DE79-4EAC-4D57-A059-AB4047A8CDC1}" type="pres">
      <dgm:prSet presAssocID="{DD98760A-62EF-4A1A-B84F-056A76187851}" presName="compChildNode" presStyleCnt="0"/>
      <dgm:spPr/>
    </dgm:pt>
    <dgm:pt modelId="{039283DB-C414-430E-B1CE-5FEFFD33AAA7}" type="pres">
      <dgm:prSet presAssocID="{DD98760A-62EF-4A1A-B84F-056A76187851}" presName="theInnerList" presStyleCnt="0"/>
      <dgm:spPr/>
    </dgm:pt>
    <dgm:pt modelId="{922D9C37-B98A-4CE8-8EB5-7D1CC4C36D1F}" type="pres">
      <dgm:prSet presAssocID="{AF06FCFE-13EE-4999-986A-C106125AD46A}" presName="childNode" presStyleLbl="node1" presStyleIdx="0" presStyleCnt="4">
        <dgm:presLayoutVars>
          <dgm:bulletEnabled val="1"/>
        </dgm:presLayoutVars>
      </dgm:prSet>
      <dgm:spPr/>
      <dgm:t>
        <a:bodyPr/>
        <a:lstStyle/>
        <a:p>
          <a:endParaRPr lang="es-EC"/>
        </a:p>
      </dgm:t>
    </dgm:pt>
    <dgm:pt modelId="{E60B0134-B883-415A-B37D-92E69666D9CD}" type="pres">
      <dgm:prSet presAssocID="{AF06FCFE-13EE-4999-986A-C106125AD46A}" presName="aSpace2" presStyleCnt="0"/>
      <dgm:spPr/>
    </dgm:pt>
    <dgm:pt modelId="{C4CDC2B4-27C3-405D-9EDA-F2DFE7997069}" type="pres">
      <dgm:prSet presAssocID="{89A4A333-69AF-4139-B764-ECE6611677FB}" presName="childNode" presStyleLbl="node1" presStyleIdx="1" presStyleCnt="4">
        <dgm:presLayoutVars>
          <dgm:bulletEnabled val="1"/>
        </dgm:presLayoutVars>
      </dgm:prSet>
      <dgm:spPr/>
      <dgm:t>
        <a:bodyPr/>
        <a:lstStyle/>
        <a:p>
          <a:endParaRPr lang="es-EC"/>
        </a:p>
      </dgm:t>
    </dgm:pt>
    <dgm:pt modelId="{0D133FD4-CFD1-49B4-8883-D5573DF26DE1}" type="pres">
      <dgm:prSet presAssocID="{89A4A333-69AF-4139-B764-ECE6611677FB}" presName="aSpace2" presStyleCnt="0"/>
      <dgm:spPr/>
    </dgm:pt>
    <dgm:pt modelId="{6B60379B-34F1-47B7-BB19-B99A4440F11C}" type="pres">
      <dgm:prSet presAssocID="{FC28085F-5AC0-458D-8163-11240BAADC7C}" presName="childNode" presStyleLbl="node1" presStyleIdx="2" presStyleCnt="4">
        <dgm:presLayoutVars>
          <dgm:bulletEnabled val="1"/>
        </dgm:presLayoutVars>
      </dgm:prSet>
      <dgm:spPr/>
      <dgm:t>
        <a:bodyPr/>
        <a:lstStyle/>
        <a:p>
          <a:endParaRPr lang="es-EC"/>
        </a:p>
      </dgm:t>
    </dgm:pt>
    <dgm:pt modelId="{A7120B8D-F72A-4382-B3CE-5FEC6A9AE7FD}" type="pres">
      <dgm:prSet presAssocID="{FC28085F-5AC0-458D-8163-11240BAADC7C}" presName="aSpace2" presStyleCnt="0"/>
      <dgm:spPr/>
    </dgm:pt>
    <dgm:pt modelId="{27A6E0F3-1E5D-4246-8BEB-A9FECA316A73}" type="pres">
      <dgm:prSet presAssocID="{0D4188B5-E0FC-4374-9D64-15C237F88BD0}" presName="childNode" presStyleLbl="node1" presStyleIdx="3" presStyleCnt="4">
        <dgm:presLayoutVars>
          <dgm:bulletEnabled val="1"/>
        </dgm:presLayoutVars>
      </dgm:prSet>
      <dgm:spPr/>
      <dgm:t>
        <a:bodyPr/>
        <a:lstStyle/>
        <a:p>
          <a:endParaRPr lang="es-EC"/>
        </a:p>
      </dgm:t>
    </dgm:pt>
  </dgm:ptLst>
  <dgm:cxnLst>
    <dgm:cxn modelId="{06EE0FA7-9C3A-47DA-8D85-2159923A8D7E}" type="presOf" srcId="{FC28085F-5AC0-458D-8163-11240BAADC7C}" destId="{6B60379B-34F1-47B7-BB19-B99A4440F11C}" srcOrd="0" destOrd="0" presId="urn:microsoft.com/office/officeart/2005/8/layout/lProcess2"/>
    <dgm:cxn modelId="{4FDEF6A5-6E03-46F8-9DF6-8E40D05B9772}" type="presOf" srcId="{0D4188B5-E0FC-4374-9D64-15C237F88BD0}" destId="{27A6E0F3-1E5D-4246-8BEB-A9FECA316A73}" srcOrd="0" destOrd="0" presId="urn:microsoft.com/office/officeart/2005/8/layout/lProcess2"/>
    <dgm:cxn modelId="{A94FE5DD-7969-48F0-8E37-A8DCA20ECFCE}" type="presOf" srcId="{AF06FCFE-13EE-4999-986A-C106125AD46A}" destId="{922D9C37-B98A-4CE8-8EB5-7D1CC4C36D1F}" srcOrd="0" destOrd="0" presId="urn:microsoft.com/office/officeart/2005/8/layout/lProcess2"/>
    <dgm:cxn modelId="{BD6B526A-6875-49FF-AA7B-BBE42DF0D950}" srcId="{DD98760A-62EF-4A1A-B84F-056A76187851}" destId="{0D4188B5-E0FC-4374-9D64-15C237F88BD0}" srcOrd="3" destOrd="0" parTransId="{0FB5C724-BA11-462A-B637-2E6F0430CA45}" sibTransId="{E8A75C75-0D96-4836-A123-9F76E1185399}"/>
    <dgm:cxn modelId="{6D027989-8089-49FF-8D0C-EF9467B984A1}" srcId="{04F1A627-C709-4352-8686-B163F71830D9}" destId="{DD98760A-62EF-4A1A-B84F-056A76187851}" srcOrd="0" destOrd="0" parTransId="{321C8149-1E73-4E64-8678-A1BAA882148C}" sibTransId="{B762D839-434B-4D0C-AEC8-1951BCE3F0A9}"/>
    <dgm:cxn modelId="{51752DF8-A541-473A-84C5-DEA55CE82DE3}" type="presOf" srcId="{DD98760A-62EF-4A1A-B84F-056A76187851}" destId="{3709EEE4-D302-438B-93F2-8596CC7E402D}" srcOrd="1" destOrd="0" presId="urn:microsoft.com/office/officeart/2005/8/layout/lProcess2"/>
    <dgm:cxn modelId="{F11412E5-249C-481D-B56C-D2502C7E3FF1}" srcId="{DD98760A-62EF-4A1A-B84F-056A76187851}" destId="{FC28085F-5AC0-458D-8163-11240BAADC7C}" srcOrd="2" destOrd="0" parTransId="{7A07F007-B7FF-40AC-9D9C-88BB82B7A999}" sibTransId="{CAD6496F-395D-40AC-A7B0-4BE9D854A984}"/>
    <dgm:cxn modelId="{A48FEB9F-60BE-4F3C-93E6-2A8B6743C9D2}" type="presOf" srcId="{DD98760A-62EF-4A1A-B84F-056A76187851}" destId="{3FF74D5C-EE25-452A-9200-3E37CA3B4885}" srcOrd="0" destOrd="0" presId="urn:microsoft.com/office/officeart/2005/8/layout/lProcess2"/>
    <dgm:cxn modelId="{9A2AA1A4-EEF2-4864-93EC-0CD9A14A57B2}" type="presOf" srcId="{04F1A627-C709-4352-8686-B163F71830D9}" destId="{4DAF8FB3-FAFD-4442-9190-5C70A284AD2D}" srcOrd="0" destOrd="0" presId="urn:microsoft.com/office/officeart/2005/8/layout/lProcess2"/>
    <dgm:cxn modelId="{366DD364-84EB-4CD6-ACEC-9077C281E042}" srcId="{DD98760A-62EF-4A1A-B84F-056A76187851}" destId="{AF06FCFE-13EE-4999-986A-C106125AD46A}" srcOrd="0" destOrd="0" parTransId="{AA5F5C24-86FA-45A7-A9AF-12AA9BCDB807}" sibTransId="{38B97479-CB1A-417B-AE44-640E014BB85F}"/>
    <dgm:cxn modelId="{D745899A-5515-4B28-8EC3-2554EAE7377D}" srcId="{DD98760A-62EF-4A1A-B84F-056A76187851}" destId="{89A4A333-69AF-4139-B764-ECE6611677FB}" srcOrd="1" destOrd="0" parTransId="{8375E5AA-3F5B-48DF-A126-8EFE63A146DE}" sibTransId="{6E62E023-065C-4D1D-AB25-439739BD843A}"/>
    <dgm:cxn modelId="{F3F35792-F765-47EA-9785-A8ABD29DBE24}" type="presOf" srcId="{89A4A333-69AF-4139-B764-ECE6611677FB}" destId="{C4CDC2B4-27C3-405D-9EDA-F2DFE7997069}" srcOrd="0" destOrd="0" presId="urn:microsoft.com/office/officeart/2005/8/layout/lProcess2"/>
    <dgm:cxn modelId="{4AD953F4-72D0-49D5-8D83-DD01C3B9A792}" type="presParOf" srcId="{4DAF8FB3-FAFD-4442-9190-5C70A284AD2D}" destId="{AD9171A3-A25C-44D9-A5C0-B9520A373908}" srcOrd="0" destOrd="0" presId="urn:microsoft.com/office/officeart/2005/8/layout/lProcess2"/>
    <dgm:cxn modelId="{C5B86981-19E5-43A6-9A33-D65A9A651AE0}" type="presParOf" srcId="{AD9171A3-A25C-44D9-A5C0-B9520A373908}" destId="{3FF74D5C-EE25-452A-9200-3E37CA3B4885}" srcOrd="0" destOrd="0" presId="urn:microsoft.com/office/officeart/2005/8/layout/lProcess2"/>
    <dgm:cxn modelId="{35923367-681F-49FF-AAF4-ACF88109CEFD}" type="presParOf" srcId="{AD9171A3-A25C-44D9-A5C0-B9520A373908}" destId="{3709EEE4-D302-438B-93F2-8596CC7E402D}" srcOrd="1" destOrd="0" presId="urn:microsoft.com/office/officeart/2005/8/layout/lProcess2"/>
    <dgm:cxn modelId="{BE88E22E-D602-47AE-87D0-A53BB85A8B6E}" type="presParOf" srcId="{AD9171A3-A25C-44D9-A5C0-B9520A373908}" destId="{BFD9DE79-4EAC-4D57-A059-AB4047A8CDC1}" srcOrd="2" destOrd="0" presId="urn:microsoft.com/office/officeart/2005/8/layout/lProcess2"/>
    <dgm:cxn modelId="{243314D4-A14A-4D45-8E13-34E0B6CC78D6}" type="presParOf" srcId="{BFD9DE79-4EAC-4D57-A059-AB4047A8CDC1}" destId="{039283DB-C414-430E-B1CE-5FEFFD33AAA7}" srcOrd="0" destOrd="0" presId="urn:microsoft.com/office/officeart/2005/8/layout/lProcess2"/>
    <dgm:cxn modelId="{FAC248DA-86CE-4E63-94D1-0CCD44C3DE1F}" type="presParOf" srcId="{039283DB-C414-430E-B1CE-5FEFFD33AAA7}" destId="{922D9C37-B98A-4CE8-8EB5-7D1CC4C36D1F}" srcOrd="0" destOrd="0" presId="urn:microsoft.com/office/officeart/2005/8/layout/lProcess2"/>
    <dgm:cxn modelId="{45556143-F58A-4667-ABE3-619DE89C530C}" type="presParOf" srcId="{039283DB-C414-430E-B1CE-5FEFFD33AAA7}" destId="{E60B0134-B883-415A-B37D-92E69666D9CD}" srcOrd="1" destOrd="0" presId="urn:microsoft.com/office/officeart/2005/8/layout/lProcess2"/>
    <dgm:cxn modelId="{F60B71CA-B6C2-45D7-8889-F8CF1BF95BC8}" type="presParOf" srcId="{039283DB-C414-430E-B1CE-5FEFFD33AAA7}" destId="{C4CDC2B4-27C3-405D-9EDA-F2DFE7997069}" srcOrd="2" destOrd="0" presId="urn:microsoft.com/office/officeart/2005/8/layout/lProcess2"/>
    <dgm:cxn modelId="{9F8624D4-6949-414B-BB26-846FC612E58D}" type="presParOf" srcId="{039283DB-C414-430E-B1CE-5FEFFD33AAA7}" destId="{0D133FD4-CFD1-49B4-8883-D5573DF26DE1}" srcOrd="3" destOrd="0" presId="urn:microsoft.com/office/officeart/2005/8/layout/lProcess2"/>
    <dgm:cxn modelId="{086F58F9-5471-4369-A28A-EE223B0EC40B}" type="presParOf" srcId="{039283DB-C414-430E-B1CE-5FEFFD33AAA7}" destId="{6B60379B-34F1-47B7-BB19-B99A4440F11C}" srcOrd="4" destOrd="0" presId="urn:microsoft.com/office/officeart/2005/8/layout/lProcess2"/>
    <dgm:cxn modelId="{3E19DED0-CF7D-4CEC-AAAD-D743039D804F}" type="presParOf" srcId="{039283DB-C414-430E-B1CE-5FEFFD33AAA7}" destId="{A7120B8D-F72A-4382-B3CE-5FEC6A9AE7FD}" srcOrd="5" destOrd="0" presId="urn:microsoft.com/office/officeart/2005/8/layout/lProcess2"/>
    <dgm:cxn modelId="{749F1784-4C9A-443E-991B-1A4A03235F0F}" type="presParOf" srcId="{039283DB-C414-430E-B1CE-5FEFFD33AAA7}" destId="{27A6E0F3-1E5D-4246-8BEB-A9FECA316A73}"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F1A627-C709-4352-8686-B163F71830D9}"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s-EC"/>
        </a:p>
      </dgm:t>
    </dgm:pt>
    <dgm:pt modelId="{DD98760A-62EF-4A1A-B84F-056A76187851}">
      <dgm:prSet phldrT="[Texto]"/>
      <dgm:spPr/>
      <dgm:t>
        <a:bodyPr/>
        <a:lstStyle/>
        <a:p>
          <a:r>
            <a:rPr lang="es-EC" dirty="0" smtClean="0"/>
            <a:t>Uso de la palabra ILIMITADO  en las publicaciones sobre promociones y planes de las operadoras del SMA.</a:t>
          </a:r>
          <a:endParaRPr lang="es-EC" dirty="0"/>
        </a:p>
      </dgm:t>
    </dgm:pt>
    <dgm:pt modelId="{321C8149-1E73-4E64-8678-A1BAA882148C}" type="parTrans" cxnId="{6D027989-8089-49FF-8D0C-EF9467B984A1}">
      <dgm:prSet/>
      <dgm:spPr/>
      <dgm:t>
        <a:bodyPr/>
        <a:lstStyle/>
        <a:p>
          <a:endParaRPr lang="es-EC"/>
        </a:p>
      </dgm:t>
    </dgm:pt>
    <dgm:pt modelId="{B762D839-434B-4D0C-AEC8-1951BCE3F0A9}" type="sibTrans" cxnId="{6D027989-8089-49FF-8D0C-EF9467B984A1}">
      <dgm:prSet/>
      <dgm:spPr/>
      <dgm:t>
        <a:bodyPr/>
        <a:lstStyle/>
        <a:p>
          <a:endParaRPr lang="es-EC"/>
        </a:p>
      </dgm:t>
    </dgm:pt>
    <dgm:pt modelId="{566940E5-80DB-4167-8D3C-4F339DCCCF76}">
      <dgm:prSet custT="1"/>
      <dgm:spPr/>
      <dgm:t>
        <a:bodyPr/>
        <a:lstStyle/>
        <a:p>
          <a:r>
            <a:rPr lang="es-EC" sz="1800" dirty="0" smtClean="0"/>
            <a:t>Revisiones de las páginas Web de las operadoras del SMA</a:t>
          </a:r>
          <a:endParaRPr lang="es-EC" sz="2400" dirty="0" smtClean="0"/>
        </a:p>
      </dgm:t>
    </dgm:pt>
    <dgm:pt modelId="{ADC6782E-16D5-4B97-B735-393AF668D69B}" type="parTrans" cxnId="{05F01371-F25C-4711-BB23-26B792D42F44}">
      <dgm:prSet/>
      <dgm:spPr/>
      <dgm:t>
        <a:bodyPr/>
        <a:lstStyle/>
        <a:p>
          <a:endParaRPr lang="es-EC"/>
        </a:p>
      </dgm:t>
    </dgm:pt>
    <dgm:pt modelId="{6C689C54-3821-486A-A03C-0931184BBFC7}" type="sibTrans" cxnId="{05F01371-F25C-4711-BB23-26B792D42F44}">
      <dgm:prSet/>
      <dgm:spPr/>
      <dgm:t>
        <a:bodyPr/>
        <a:lstStyle/>
        <a:p>
          <a:endParaRPr lang="es-EC"/>
        </a:p>
      </dgm:t>
    </dgm:pt>
    <dgm:pt modelId="{D2F6D2A3-124B-497C-94D1-62E777EE9C34}">
      <dgm:prSet custT="1"/>
      <dgm:spPr/>
      <dgm:t>
        <a:bodyPr/>
        <a:lstStyle/>
        <a:p>
          <a:r>
            <a:rPr lang="es-EC" sz="1800" dirty="0" smtClean="0"/>
            <a:t>Informe de verificación del Uso de la palabra Ilimitado</a:t>
          </a:r>
        </a:p>
      </dgm:t>
    </dgm:pt>
    <dgm:pt modelId="{762C762D-2A40-4C46-A202-130A5061D9F4}" type="parTrans" cxnId="{7D35841F-3653-47EE-A98C-5AD6F5D432ED}">
      <dgm:prSet/>
      <dgm:spPr/>
      <dgm:t>
        <a:bodyPr/>
        <a:lstStyle/>
        <a:p>
          <a:endParaRPr lang="es-EC"/>
        </a:p>
      </dgm:t>
    </dgm:pt>
    <dgm:pt modelId="{6AA78E72-F9E9-4C6B-8181-F2991A22CD4B}" type="sibTrans" cxnId="{7D35841F-3653-47EE-A98C-5AD6F5D432ED}">
      <dgm:prSet/>
      <dgm:spPr/>
      <dgm:t>
        <a:bodyPr/>
        <a:lstStyle/>
        <a:p>
          <a:endParaRPr lang="es-EC"/>
        </a:p>
      </dgm:t>
    </dgm:pt>
    <dgm:pt modelId="{9C2E7BF3-C455-468D-A752-0DC58CD3E5B5}">
      <dgm:prSet custT="1"/>
      <dgm:spPr/>
      <dgm:t>
        <a:bodyPr/>
        <a:lstStyle/>
        <a:p>
          <a:r>
            <a:rPr lang="es-EC" sz="1800" dirty="0" smtClean="0"/>
            <a:t>Oficios remitidos a las operadoras del SMA</a:t>
          </a:r>
        </a:p>
      </dgm:t>
    </dgm:pt>
    <dgm:pt modelId="{173846B6-57E3-493F-AC74-DEC17A8C99D3}" type="parTrans" cxnId="{5BC31E80-8F7D-46F3-9E57-B231E248FDB8}">
      <dgm:prSet/>
      <dgm:spPr/>
      <dgm:t>
        <a:bodyPr/>
        <a:lstStyle/>
        <a:p>
          <a:endParaRPr lang="es-EC"/>
        </a:p>
      </dgm:t>
    </dgm:pt>
    <dgm:pt modelId="{5DF8438F-6262-4CCF-9BA4-CF1500972A75}" type="sibTrans" cxnId="{5BC31E80-8F7D-46F3-9E57-B231E248FDB8}">
      <dgm:prSet/>
      <dgm:spPr/>
      <dgm:t>
        <a:bodyPr/>
        <a:lstStyle/>
        <a:p>
          <a:endParaRPr lang="es-EC"/>
        </a:p>
      </dgm:t>
    </dgm:pt>
    <dgm:pt modelId="{AC699509-EF61-44AB-8228-08F86ABA76F6}">
      <dgm:prSet custT="1"/>
      <dgm:spPr/>
      <dgm:t>
        <a:bodyPr/>
        <a:lstStyle/>
        <a:p>
          <a:r>
            <a:rPr lang="es-EC" sz="1800" smtClean="0"/>
            <a:t>Reuniones de trabajo con las operadoras</a:t>
          </a:r>
          <a:endParaRPr lang="es-EC" sz="1800" dirty="0" smtClean="0"/>
        </a:p>
      </dgm:t>
    </dgm:pt>
    <dgm:pt modelId="{4D84F70B-E383-4436-A22E-8D27D655AB18}" type="parTrans" cxnId="{73A33EAC-A05B-4F16-A983-40D537D75DCB}">
      <dgm:prSet/>
      <dgm:spPr/>
      <dgm:t>
        <a:bodyPr/>
        <a:lstStyle/>
        <a:p>
          <a:endParaRPr lang="es-EC"/>
        </a:p>
      </dgm:t>
    </dgm:pt>
    <dgm:pt modelId="{673DB706-FF5B-4622-89B5-5690AEA217A4}" type="sibTrans" cxnId="{73A33EAC-A05B-4F16-A983-40D537D75DCB}">
      <dgm:prSet/>
      <dgm:spPr/>
      <dgm:t>
        <a:bodyPr/>
        <a:lstStyle/>
        <a:p>
          <a:endParaRPr lang="es-EC"/>
        </a:p>
      </dgm:t>
    </dgm:pt>
    <dgm:pt modelId="{60732485-0E34-44FB-BF10-874A398C73F8}" type="pres">
      <dgm:prSet presAssocID="{04F1A627-C709-4352-8686-B163F71830D9}" presName="theList" presStyleCnt="0">
        <dgm:presLayoutVars>
          <dgm:dir/>
          <dgm:animLvl val="lvl"/>
          <dgm:resizeHandles val="exact"/>
        </dgm:presLayoutVars>
      </dgm:prSet>
      <dgm:spPr/>
      <dgm:t>
        <a:bodyPr/>
        <a:lstStyle/>
        <a:p>
          <a:endParaRPr lang="es-EC"/>
        </a:p>
      </dgm:t>
    </dgm:pt>
    <dgm:pt modelId="{A440170B-44A4-40DC-A161-FFF5214B6B39}" type="pres">
      <dgm:prSet presAssocID="{DD98760A-62EF-4A1A-B84F-056A76187851}" presName="compNode" presStyleCnt="0"/>
      <dgm:spPr/>
    </dgm:pt>
    <dgm:pt modelId="{22017C64-90FC-4126-9203-C2D0599B0AC8}" type="pres">
      <dgm:prSet presAssocID="{DD98760A-62EF-4A1A-B84F-056A76187851}" presName="aNode" presStyleLbl="bgShp" presStyleIdx="0" presStyleCnt="1"/>
      <dgm:spPr/>
      <dgm:t>
        <a:bodyPr/>
        <a:lstStyle/>
        <a:p>
          <a:endParaRPr lang="es-EC"/>
        </a:p>
      </dgm:t>
    </dgm:pt>
    <dgm:pt modelId="{50B12CE7-D8C3-4F23-8847-4851C8961E7B}" type="pres">
      <dgm:prSet presAssocID="{DD98760A-62EF-4A1A-B84F-056A76187851}" presName="textNode" presStyleLbl="bgShp" presStyleIdx="0" presStyleCnt="1"/>
      <dgm:spPr/>
      <dgm:t>
        <a:bodyPr/>
        <a:lstStyle/>
        <a:p>
          <a:endParaRPr lang="es-EC"/>
        </a:p>
      </dgm:t>
    </dgm:pt>
    <dgm:pt modelId="{01A67835-DEC0-496C-B0FD-2F787E53C07E}" type="pres">
      <dgm:prSet presAssocID="{DD98760A-62EF-4A1A-B84F-056A76187851}" presName="compChildNode" presStyleCnt="0"/>
      <dgm:spPr/>
    </dgm:pt>
    <dgm:pt modelId="{B03C2A1B-8CB9-4976-8069-035104CBD15C}" type="pres">
      <dgm:prSet presAssocID="{DD98760A-62EF-4A1A-B84F-056A76187851}" presName="theInnerList" presStyleCnt="0"/>
      <dgm:spPr/>
    </dgm:pt>
    <dgm:pt modelId="{80C535D8-9630-4447-8FEF-58C97F155D60}" type="pres">
      <dgm:prSet presAssocID="{566940E5-80DB-4167-8D3C-4F339DCCCF76}" presName="childNode" presStyleLbl="node1" presStyleIdx="0" presStyleCnt="4">
        <dgm:presLayoutVars>
          <dgm:bulletEnabled val="1"/>
        </dgm:presLayoutVars>
      </dgm:prSet>
      <dgm:spPr/>
      <dgm:t>
        <a:bodyPr/>
        <a:lstStyle/>
        <a:p>
          <a:endParaRPr lang="es-EC"/>
        </a:p>
      </dgm:t>
    </dgm:pt>
    <dgm:pt modelId="{A43D312C-168C-4FBD-87A2-28D6909D6C51}" type="pres">
      <dgm:prSet presAssocID="{566940E5-80DB-4167-8D3C-4F339DCCCF76}" presName="aSpace2" presStyleCnt="0"/>
      <dgm:spPr/>
    </dgm:pt>
    <dgm:pt modelId="{DD954191-C681-4FF6-BD4F-5DE1C53FB661}" type="pres">
      <dgm:prSet presAssocID="{D2F6D2A3-124B-497C-94D1-62E777EE9C34}" presName="childNode" presStyleLbl="node1" presStyleIdx="1" presStyleCnt="4">
        <dgm:presLayoutVars>
          <dgm:bulletEnabled val="1"/>
        </dgm:presLayoutVars>
      </dgm:prSet>
      <dgm:spPr/>
      <dgm:t>
        <a:bodyPr/>
        <a:lstStyle/>
        <a:p>
          <a:endParaRPr lang="es-EC"/>
        </a:p>
      </dgm:t>
    </dgm:pt>
    <dgm:pt modelId="{A034E050-4D32-41F3-8EDE-400B705B0F37}" type="pres">
      <dgm:prSet presAssocID="{D2F6D2A3-124B-497C-94D1-62E777EE9C34}" presName="aSpace2" presStyleCnt="0"/>
      <dgm:spPr/>
    </dgm:pt>
    <dgm:pt modelId="{D8AC07CD-0280-43DF-95E8-46FB20B22A94}" type="pres">
      <dgm:prSet presAssocID="{9C2E7BF3-C455-468D-A752-0DC58CD3E5B5}" presName="childNode" presStyleLbl="node1" presStyleIdx="2" presStyleCnt="4" custScaleY="137245">
        <dgm:presLayoutVars>
          <dgm:bulletEnabled val="1"/>
        </dgm:presLayoutVars>
      </dgm:prSet>
      <dgm:spPr/>
      <dgm:t>
        <a:bodyPr/>
        <a:lstStyle/>
        <a:p>
          <a:endParaRPr lang="es-EC"/>
        </a:p>
      </dgm:t>
    </dgm:pt>
    <dgm:pt modelId="{C8193101-B3F1-4A78-83D7-846311A9D5C6}" type="pres">
      <dgm:prSet presAssocID="{9C2E7BF3-C455-468D-A752-0DC58CD3E5B5}" presName="aSpace2" presStyleCnt="0"/>
      <dgm:spPr/>
    </dgm:pt>
    <dgm:pt modelId="{B2B633CF-0710-4B0E-8573-CA3DE090AC3C}" type="pres">
      <dgm:prSet presAssocID="{AC699509-EF61-44AB-8228-08F86ABA76F6}" presName="childNode" presStyleLbl="node1" presStyleIdx="3" presStyleCnt="4">
        <dgm:presLayoutVars>
          <dgm:bulletEnabled val="1"/>
        </dgm:presLayoutVars>
      </dgm:prSet>
      <dgm:spPr/>
      <dgm:t>
        <a:bodyPr/>
        <a:lstStyle/>
        <a:p>
          <a:endParaRPr lang="es-EC"/>
        </a:p>
      </dgm:t>
    </dgm:pt>
  </dgm:ptLst>
  <dgm:cxnLst>
    <dgm:cxn modelId="{570BB61E-8D6B-4367-A4A6-F132877B231C}" type="presOf" srcId="{DD98760A-62EF-4A1A-B84F-056A76187851}" destId="{22017C64-90FC-4126-9203-C2D0599B0AC8}" srcOrd="0" destOrd="0" presId="urn:microsoft.com/office/officeart/2005/8/layout/lProcess2"/>
    <dgm:cxn modelId="{05F01371-F25C-4711-BB23-26B792D42F44}" srcId="{DD98760A-62EF-4A1A-B84F-056A76187851}" destId="{566940E5-80DB-4167-8D3C-4F339DCCCF76}" srcOrd="0" destOrd="0" parTransId="{ADC6782E-16D5-4B97-B735-393AF668D69B}" sibTransId="{6C689C54-3821-486A-A03C-0931184BBFC7}"/>
    <dgm:cxn modelId="{E8810294-C299-4180-AFEB-A54733E4BD74}" type="presOf" srcId="{04F1A627-C709-4352-8686-B163F71830D9}" destId="{60732485-0E34-44FB-BF10-874A398C73F8}" srcOrd="0" destOrd="0" presId="urn:microsoft.com/office/officeart/2005/8/layout/lProcess2"/>
    <dgm:cxn modelId="{7D35841F-3653-47EE-A98C-5AD6F5D432ED}" srcId="{DD98760A-62EF-4A1A-B84F-056A76187851}" destId="{D2F6D2A3-124B-497C-94D1-62E777EE9C34}" srcOrd="1" destOrd="0" parTransId="{762C762D-2A40-4C46-A202-130A5061D9F4}" sibTransId="{6AA78E72-F9E9-4C6B-8181-F2991A22CD4B}"/>
    <dgm:cxn modelId="{32A1A009-8C78-4F77-98FE-255E16E62DA5}" type="presOf" srcId="{9C2E7BF3-C455-468D-A752-0DC58CD3E5B5}" destId="{D8AC07CD-0280-43DF-95E8-46FB20B22A94}" srcOrd="0" destOrd="0" presId="urn:microsoft.com/office/officeart/2005/8/layout/lProcess2"/>
    <dgm:cxn modelId="{6D027989-8089-49FF-8D0C-EF9467B984A1}" srcId="{04F1A627-C709-4352-8686-B163F71830D9}" destId="{DD98760A-62EF-4A1A-B84F-056A76187851}" srcOrd="0" destOrd="0" parTransId="{321C8149-1E73-4E64-8678-A1BAA882148C}" sibTransId="{B762D839-434B-4D0C-AEC8-1951BCE3F0A9}"/>
    <dgm:cxn modelId="{F7F9BFB4-7B6E-48A8-A923-E454F9608D13}" type="presOf" srcId="{DD98760A-62EF-4A1A-B84F-056A76187851}" destId="{50B12CE7-D8C3-4F23-8847-4851C8961E7B}" srcOrd="1" destOrd="0" presId="urn:microsoft.com/office/officeart/2005/8/layout/lProcess2"/>
    <dgm:cxn modelId="{61D94396-7490-4132-9A8D-A8A06432903A}" type="presOf" srcId="{AC699509-EF61-44AB-8228-08F86ABA76F6}" destId="{B2B633CF-0710-4B0E-8573-CA3DE090AC3C}" srcOrd="0" destOrd="0" presId="urn:microsoft.com/office/officeart/2005/8/layout/lProcess2"/>
    <dgm:cxn modelId="{5BC31E80-8F7D-46F3-9E57-B231E248FDB8}" srcId="{DD98760A-62EF-4A1A-B84F-056A76187851}" destId="{9C2E7BF3-C455-468D-A752-0DC58CD3E5B5}" srcOrd="2" destOrd="0" parTransId="{173846B6-57E3-493F-AC74-DEC17A8C99D3}" sibTransId="{5DF8438F-6262-4CCF-9BA4-CF1500972A75}"/>
    <dgm:cxn modelId="{56C686F3-522D-4FD1-A070-286E88DFC2E0}" type="presOf" srcId="{566940E5-80DB-4167-8D3C-4F339DCCCF76}" destId="{80C535D8-9630-4447-8FEF-58C97F155D60}" srcOrd="0" destOrd="0" presId="urn:microsoft.com/office/officeart/2005/8/layout/lProcess2"/>
    <dgm:cxn modelId="{1EE1E027-75E8-4CD2-BC52-4ED6B63EDF3C}" type="presOf" srcId="{D2F6D2A3-124B-497C-94D1-62E777EE9C34}" destId="{DD954191-C681-4FF6-BD4F-5DE1C53FB661}" srcOrd="0" destOrd="0" presId="urn:microsoft.com/office/officeart/2005/8/layout/lProcess2"/>
    <dgm:cxn modelId="{73A33EAC-A05B-4F16-A983-40D537D75DCB}" srcId="{DD98760A-62EF-4A1A-B84F-056A76187851}" destId="{AC699509-EF61-44AB-8228-08F86ABA76F6}" srcOrd="3" destOrd="0" parTransId="{4D84F70B-E383-4436-A22E-8D27D655AB18}" sibTransId="{673DB706-FF5B-4622-89B5-5690AEA217A4}"/>
    <dgm:cxn modelId="{D91B4540-8F45-4D51-839D-2845E2BF7631}" type="presParOf" srcId="{60732485-0E34-44FB-BF10-874A398C73F8}" destId="{A440170B-44A4-40DC-A161-FFF5214B6B39}" srcOrd="0" destOrd="0" presId="urn:microsoft.com/office/officeart/2005/8/layout/lProcess2"/>
    <dgm:cxn modelId="{786E4FB1-2184-458F-A87A-4445CF21DD7A}" type="presParOf" srcId="{A440170B-44A4-40DC-A161-FFF5214B6B39}" destId="{22017C64-90FC-4126-9203-C2D0599B0AC8}" srcOrd="0" destOrd="0" presId="urn:microsoft.com/office/officeart/2005/8/layout/lProcess2"/>
    <dgm:cxn modelId="{CAD37AAE-6844-4A54-9159-BFF3B603F562}" type="presParOf" srcId="{A440170B-44A4-40DC-A161-FFF5214B6B39}" destId="{50B12CE7-D8C3-4F23-8847-4851C8961E7B}" srcOrd="1" destOrd="0" presId="urn:microsoft.com/office/officeart/2005/8/layout/lProcess2"/>
    <dgm:cxn modelId="{48666127-50F1-4050-A95F-54BC752CD8BE}" type="presParOf" srcId="{A440170B-44A4-40DC-A161-FFF5214B6B39}" destId="{01A67835-DEC0-496C-B0FD-2F787E53C07E}" srcOrd="2" destOrd="0" presId="urn:microsoft.com/office/officeart/2005/8/layout/lProcess2"/>
    <dgm:cxn modelId="{6576E3E2-0442-4DC1-A972-C8992990D7D0}" type="presParOf" srcId="{01A67835-DEC0-496C-B0FD-2F787E53C07E}" destId="{B03C2A1B-8CB9-4976-8069-035104CBD15C}" srcOrd="0" destOrd="0" presId="urn:microsoft.com/office/officeart/2005/8/layout/lProcess2"/>
    <dgm:cxn modelId="{9DCCE30C-B1CC-4572-872C-A292E86B8E66}" type="presParOf" srcId="{B03C2A1B-8CB9-4976-8069-035104CBD15C}" destId="{80C535D8-9630-4447-8FEF-58C97F155D60}" srcOrd="0" destOrd="0" presId="urn:microsoft.com/office/officeart/2005/8/layout/lProcess2"/>
    <dgm:cxn modelId="{7BC15E49-3FF5-4938-BBEF-5202B2DF3578}" type="presParOf" srcId="{B03C2A1B-8CB9-4976-8069-035104CBD15C}" destId="{A43D312C-168C-4FBD-87A2-28D6909D6C51}" srcOrd="1" destOrd="0" presId="urn:microsoft.com/office/officeart/2005/8/layout/lProcess2"/>
    <dgm:cxn modelId="{4ABD01B5-F380-4AC7-89B0-AC82618F66B5}" type="presParOf" srcId="{B03C2A1B-8CB9-4976-8069-035104CBD15C}" destId="{DD954191-C681-4FF6-BD4F-5DE1C53FB661}" srcOrd="2" destOrd="0" presId="urn:microsoft.com/office/officeart/2005/8/layout/lProcess2"/>
    <dgm:cxn modelId="{00EA57D9-A7F3-4BEA-9C3B-B6F5FC527B0D}" type="presParOf" srcId="{B03C2A1B-8CB9-4976-8069-035104CBD15C}" destId="{A034E050-4D32-41F3-8EDE-400B705B0F37}" srcOrd="3" destOrd="0" presId="urn:microsoft.com/office/officeart/2005/8/layout/lProcess2"/>
    <dgm:cxn modelId="{30D8FF13-BF35-4109-8385-63EDFAA8BC6E}" type="presParOf" srcId="{B03C2A1B-8CB9-4976-8069-035104CBD15C}" destId="{D8AC07CD-0280-43DF-95E8-46FB20B22A94}" srcOrd="4" destOrd="0" presId="urn:microsoft.com/office/officeart/2005/8/layout/lProcess2"/>
    <dgm:cxn modelId="{503E3FD6-4B40-4B3F-9A29-CAA9704A690D}" type="presParOf" srcId="{B03C2A1B-8CB9-4976-8069-035104CBD15C}" destId="{C8193101-B3F1-4A78-83D7-846311A9D5C6}" srcOrd="5" destOrd="0" presId="urn:microsoft.com/office/officeart/2005/8/layout/lProcess2"/>
    <dgm:cxn modelId="{64792DDA-9AE4-4497-9301-BF6362068D6D}" type="presParOf" srcId="{B03C2A1B-8CB9-4976-8069-035104CBD15C}" destId="{B2B633CF-0710-4B0E-8573-CA3DE090AC3C}" srcOrd="6" destOrd="0" presId="urn:microsoft.com/office/officeart/2005/8/layout/l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FC6A53E-8A3E-4F60-A983-B5802E84585C}" type="doc">
      <dgm:prSet loTypeId="urn:microsoft.com/office/officeart/2009/3/layout/StepUpProcess" loCatId="process" qsTypeId="urn:microsoft.com/office/officeart/2005/8/quickstyle/simple1" qsCatId="simple" csTypeId="urn:microsoft.com/office/officeart/2005/8/colors/accent2_1" csCatId="accent2" phldr="1"/>
      <dgm:spPr/>
      <dgm:t>
        <a:bodyPr/>
        <a:lstStyle/>
        <a:p>
          <a:endParaRPr lang="es-EC"/>
        </a:p>
      </dgm:t>
    </dgm:pt>
    <dgm:pt modelId="{C02EECF3-5D38-4A31-B9FA-BC0100715A30}">
      <dgm:prSet phldrT="[Texto]"/>
      <dgm:spPr/>
      <dgm:t>
        <a:bodyPr/>
        <a:lstStyle/>
        <a:p>
          <a:r>
            <a:rPr lang="es-EC" dirty="0" smtClean="0"/>
            <a:t>Radio de Dos Vías (Servicio Móvil Aeronáutico)</a:t>
          </a:r>
          <a:endParaRPr lang="es-EC" dirty="0"/>
        </a:p>
      </dgm:t>
    </dgm:pt>
    <dgm:pt modelId="{4AD5D9CA-0BDC-435B-BA8B-286CAF51AD41}" type="parTrans" cxnId="{E0AF60FE-E558-4FDA-BDA8-37DC43E1866E}">
      <dgm:prSet/>
      <dgm:spPr/>
      <dgm:t>
        <a:bodyPr/>
        <a:lstStyle/>
        <a:p>
          <a:endParaRPr lang="es-EC"/>
        </a:p>
      </dgm:t>
    </dgm:pt>
    <dgm:pt modelId="{C6D697BB-95A8-4D88-9B65-08A1D74A8FA0}" type="sibTrans" cxnId="{E0AF60FE-E558-4FDA-BDA8-37DC43E1866E}">
      <dgm:prSet/>
      <dgm:spPr/>
      <dgm:t>
        <a:bodyPr/>
        <a:lstStyle/>
        <a:p>
          <a:endParaRPr lang="es-EC"/>
        </a:p>
      </dgm:t>
    </dgm:pt>
    <dgm:pt modelId="{C18F90A4-1867-4C5D-9C5C-3F92DFE1F51A}">
      <dgm:prSet phldrT="[Texto]"/>
      <dgm:spPr/>
      <dgm:t>
        <a:bodyPr/>
        <a:lstStyle/>
        <a:p>
          <a:r>
            <a:rPr lang="es-EC" dirty="0" smtClean="0"/>
            <a:t>Enlaces Radioeléctricos y Radiobases para el Servicio Móvil Avanzado</a:t>
          </a:r>
          <a:endParaRPr lang="es-EC" dirty="0"/>
        </a:p>
      </dgm:t>
    </dgm:pt>
    <dgm:pt modelId="{BD7BB42E-6008-4184-BDF1-CB92E30A66EC}" type="parTrans" cxnId="{C2AF1961-A64A-4496-B74B-07EC78771B9D}">
      <dgm:prSet/>
      <dgm:spPr/>
      <dgm:t>
        <a:bodyPr/>
        <a:lstStyle/>
        <a:p>
          <a:endParaRPr lang="es-EC"/>
        </a:p>
      </dgm:t>
    </dgm:pt>
    <dgm:pt modelId="{A19806DE-109B-42EB-AB46-B746F3DCDEDB}" type="sibTrans" cxnId="{C2AF1961-A64A-4496-B74B-07EC78771B9D}">
      <dgm:prSet/>
      <dgm:spPr/>
      <dgm:t>
        <a:bodyPr/>
        <a:lstStyle/>
        <a:p>
          <a:endParaRPr lang="es-EC"/>
        </a:p>
      </dgm:t>
    </dgm:pt>
    <dgm:pt modelId="{AC097067-1B22-42BE-BD6D-316F5D81E21C}">
      <dgm:prSet phldrT="[Texto]"/>
      <dgm:spPr/>
      <dgm:t>
        <a:bodyPr/>
        <a:lstStyle/>
        <a:p>
          <a:r>
            <a:rPr lang="es-EC" dirty="0" smtClean="0"/>
            <a:t>MDBA</a:t>
          </a:r>
          <a:endParaRPr lang="es-EC" dirty="0"/>
        </a:p>
      </dgm:t>
    </dgm:pt>
    <dgm:pt modelId="{C157A7BA-BEF8-43F4-91F5-34E5F3992331}" type="parTrans" cxnId="{5788B2F6-592E-4A0A-A610-B4973EB5D495}">
      <dgm:prSet/>
      <dgm:spPr/>
      <dgm:t>
        <a:bodyPr/>
        <a:lstStyle/>
        <a:p>
          <a:endParaRPr lang="es-EC"/>
        </a:p>
      </dgm:t>
    </dgm:pt>
    <dgm:pt modelId="{0F3809B2-88C8-4D18-AFB2-EA28D4AAA9E2}" type="sibTrans" cxnId="{5788B2F6-592E-4A0A-A610-B4973EB5D495}">
      <dgm:prSet/>
      <dgm:spPr/>
      <dgm:t>
        <a:bodyPr/>
        <a:lstStyle/>
        <a:p>
          <a:endParaRPr lang="es-EC"/>
        </a:p>
      </dgm:t>
    </dgm:pt>
    <dgm:pt modelId="{C7841D65-93FE-412E-9CB2-C05CCCD01ED1}">
      <dgm:prSet phldrT="[Texto]"/>
      <dgm:spPr/>
      <dgm:t>
        <a:bodyPr/>
        <a:lstStyle/>
        <a:p>
          <a:r>
            <a:rPr lang="es-EC" dirty="0" smtClean="0"/>
            <a:t>Radio de Dos Vías (Servicio Móvil Terrestre)</a:t>
          </a:r>
          <a:endParaRPr lang="es-EC" dirty="0"/>
        </a:p>
      </dgm:t>
    </dgm:pt>
    <dgm:pt modelId="{E245795D-4DA7-4B97-91D4-9B017A1ACCE1}" type="parTrans" cxnId="{C9B88430-4B49-41D8-90DD-921A6330855E}">
      <dgm:prSet/>
      <dgm:spPr/>
      <dgm:t>
        <a:bodyPr/>
        <a:lstStyle/>
        <a:p>
          <a:endParaRPr lang="es-EC"/>
        </a:p>
      </dgm:t>
    </dgm:pt>
    <dgm:pt modelId="{B7D77DC9-EBE0-47F8-8829-3240185E88D0}" type="sibTrans" cxnId="{C9B88430-4B49-41D8-90DD-921A6330855E}">
      <dgm:prSet/>
      <dgm:spPr/>
      <dgm:t>
        <a:bodyPr/>
        <a:lstStyle/>
        <a:p>
          <a:endParaRPr lang="es-EC"/>
        </a:p>
      </dgm:t>
    </dgm:pt>
    <dgm:pt modelId="{DB0E9956-1436-4F5A-B389-DBF51F7B8700}" type="pres">
      <dgm:prSet presAssocID="{9FC6A53E-8A3E-4F60-A983-B5802E84585C}" presName="rootnode" presStyleCnt="0">
        <dgm:presLayoutVars>
          <dgm:chMax/>
          <dgm:chPref/>
          <dgm:dir/>
          <dgm:animLvl val="lvl"/>
        </dgm:presLayoutVars>
      </dgm:prSet>
      <dgm:spPr/>
      <dgm:t>
        <a:bodyPr/>
        <a:lstStyle/>
        <a:p>
          <a:endParaRPr lang="es-EC"/>
        </a:p>
      </dgm:t>
    </dgm:pt>
    <dgm:pt modelId="{0B475DE5-14D8-4132-96BA-C4B86292558E}" type="pres">
      <dgm:prSet presAssocID="{C02EECF3-5D38-4A31-B9FA-BC0100715A30}" presName="composite" presStyleCnt="0"/>
      <dgm:spPr/>
      <dgm:t>
        <a:bodyPr/>
        <a:lstStyle/>
        <a:p>
          <a:endParaRPr lang="es-EC"/>
        </a:p>
      </dgm:t>
    </dgm:pt>
    <dgm:pt modelId="{23664A63-F57F-465D-9E8E-F77AEBB7EE63}" type="pres">
      <dgm:prSet presAssocID="{C02EECF3-5D38-4A31-B9FA-BC0100715A30}" presName="LShape" presStyleLbl="alignNode1" presStyleIdx="0" presStyleCnt="7"/>
      <dgm:spPr/>
      <dgm:t>
        <a:bodyPr/>
        <a:lstStyle/>
        <a:p>
          <a:endParaRPr lang="es-EC"/>
        </a:p>
      </dgm:t>
    </dgm:pt>
    <dgm:pt modelId="{67A9F6EE-880A-4B64-8CB0-0B8E3C7BF139}" type="pres">
      <dgm:prSet presAssocID="{C02EECF3-5D38-4A31-B9FA-BC0100715A30}" presName="ParentText" presStyleLbl="revTx" presStyleIdx="0" presStyleCnt="4">
        <dgm:presLayoutVars>
          <dgm:chMax val="0"/>
          <dgm:chPref val="0"/>
          <dgm:bulletEnabled val="1"/>
        </dgm:presLayoutVars>
      </dgm:prSet>
      <dgm:spPr/>
      <dgm:t>
        <a:bodyPr/>
        <a:lstStyle/>
        <a:p>
          <a:endParaRPr lang="es-EC"/>
        </a:p>
      </dgm:t>
    </dgm:pt>
    <dgm:pt modelId="{05564C2A-7959-4FFE-8872-D33765F366B4}" type="pres">
      <dgm:prSet presAssocID="{C02EECF3-5D38-4A31-B9FA-BC0100715A30}" presName="Triangle" presStyleLbl="alignNode1" presStyleIdx="1" presStyleCnt="7"/>
      <dgm:spPr/>
      <dgm:t>
        <a:bodyPr/>
        <a:lstStyle/>
        <a:p>
          <a:endParaRPr lang="es-EC"/>
        </a:p>
      </dgm:t>
    </dgm:pt>
    <dgm:pt modelId="{72B13A7A-280D-4E9E-8247-C4BA9AB7E80E}" type="pres">
      <dgm:prSet presAssocID="{C6D697BB-95A8-4D88-9B65-08A1D74A8FA0}" presName="sibTrans" presStyleCnt="0"/>
      <dgm:spPr/>
      <dgm:t>
        <a:bodyPr/>
        <a:lstStyle/>
        <a:p>
          <a:endParaRPr lang="es-EC"/>
        </a:p>
      </dgm:t>
    </dgm:pt>
    <dgm:pt modelId="{783C1B26-81DE-4B46-B02B-AF9EB7711A52}" type="pres">
      <dgm:prSet presAssocID="{C6D697BB-95A8-4D88-9B65-08A1D74A8FA0}" presName="space" presStyleCnt="0"/>
      <dgm:spPr/>
      <dgm:t>
        <a:bodyPr/>
        <a:lstStyle/>
        <a:p>
          <a:endParaRPr lang="es-EC"/>
        </a:p>
      </dgm:t>
    </dgm:pt>
    <dgm:pt modelId="{9FA4F694-84DF-46B3-90F1-84E0DC07B664}" type="pres">
      <dgm:prSet presAssocID="{C18F90A4-1867-4C5D-9C5C-3F92DFE1F51A}" presName="composite" presStyleCnt="0"/>
      <dgm:spPr/>
      <dgm:t>
        <a:bodyPr/>
        <a:lstStyle/>
        <a:p>
          <a:endParaRPr lang="es-EC"/>
        </a:p>
      </dgm:t>
    </dgm:pt>
    <dgm:pt modelId="{ED9529CD-072E-42D8-8162-21CE90DC310C}" type="pres">
      <dgm:prSet presAssocID="{C18F90A4-1867-4C5D-9C5C-3F92DFE1F51A}" presName="LShape" presStyleLbl="alignNode1" presStyleIdx="2" presStyleCnt="7"/>
      <dgm:spPr/>
      <dgm:t>
        <a:bodyPr/>
        <a:lstStyle/>
        <a:p>
          <a:endParaRPr lang="es-EC"/>
        </a:p>
      </dgm:t>
    </dgm:pt>
    <dgm:pt modelId="{31F10C84-A363-4F8A-8039-32B6C4C581F6}" type="pres">
      <dgm:prSet presAssocID="{C18F90A4-1867-4C5D-9C5C-3F92DFE1F51A}" presName="ParentText" presStyleLbl="revTx" presStyleIdx="1" presStyleCnt="4">
        <dgm:presLayoutVars>
          <dgm:chMax val="0"/>
          <dgm:chPref val="0"/>
          <dgm:bulletEnabled val="1"/>
        </dgm:presLayoutVars>
      </dgm:prSet>
      <dgm:spPr/>
      <dgm:t>
        <a:bodyPr/>
        <a:lstStyle/>
        <a:p>
          <a:endParaRPr lang="es-EC"/>
        </a:p>
      </dgm:t>
    </dgm:pt>
    <dgm:pt modelId="{CA5B4438-4773-42A2-8768-0DB080FB2B37}" type="pres">
      <dgm:prSet presAssocID="{C18F90A4-1867-4C5D-9C5C-3F92DFE1F51A}" presName="Triangle" presStyleLbl="alignNode1" presStyleIdx="3" presStyleCnt="7"/>
      <dgm:spPr/>
      <dgm:t>
        <a:bodyPr/>
        <a:lstStyle/>
        <a:p>
          <a:endParaRPr lang="es-EC"/>
        </a:p>
      </dgm:t>
    </dgm:pt>
    <dgm:pt modelId="{EF8F6446-C16E-4016-9641-4BC40346755C}" type="pres">
      <dgm:prSet presAssocID="{A19806DE-109B-42EB-AB46-B746F3DCDEDB}" presName="sibTrans" presStyleCnt="0"/>
      <dgm:spPr/>
      <dgm:t>
        <a:bodyPr/>
        <a:lstStyle/>
        <a:p>
          <a:endParaRPr lang="es-EC"/>
        </a:p>
      </dgm:t>
    </dgm:pt>
    <dgm:pt modelId="{F6979D22-A423-4774-85A3-6C293A49EC89}" type="pres">
      <dgm:prSet presAssocID="{A19806DE-109B-42EB-AB46-B746F3DCDEDB}" presName="space" presStyleCnt="0"/>
      <dgm:spPr/>
      <dgm:t>
        <a:bodyPr/>
        <a:lstStyle/>
        <a:p>
          <a:endParaRPr lang="es-EC"/>
        </a:p>
      </dgm:t>
    </dgm:pt>
    <dgm:pt modelId="{0643C0AE-CC44-4FB9-8BA8-E62D38F2FAAF}" type="pres">
      <dgm:prSet presAssocID="{AC097067-1B22-42BE-BD6D-316F5D81E21C}" presName="composite" presStyleCnt="0"/>
      <dgm:spPr/>
      <dgm:t>
        <a:bodyPr/>
        <a:lstStyle/>
        <a:p>
          <a:endParaRPr lang="es-EC"/>
        </a:p>
      </dgm:t>
    </dgm:pt>
    <dgm:pt modelId="{B874BDB8-CE62-4ABD-A624-CBEE60329D16}" type="pres">
      <dgm:prSet presAssocID="{AC097067-1B22-42BE-BD6D-316F5D81E21C}" presName="LShape" presStyleLbl="alignNode1" presStyleIdx="4" presStyleCnt="7"/>
      <dgm:spPr/>
      <dgm:t>
        <a:bodyPr/>
        <a:lstStyle/>
        <a:p>
          <a:endParaRPr lang="es-EC"/>
        </a:p>
      </dgm:t>
    </dgm:pt>
    <dgm:pt modelId="{C6C05822-EA79-43C3-B17B-DE260E63B7E2}" type="pres">
      <dgm:prSet presAssocID="{AC097067-1B22-42BE-BD6D-316F5D81E21C}" presName="ParentText" presStyleLbl="revTx" presStyleIdx="2" presStyleCnt="4">
        <dgm:presLayoutVars>
          <dgm:chMax val="0"/>
          <dgm:chPref val="0"/>
          <dgm:bulletEnabled val="1"/>
        </dgm:presLayoutVars>
      </dgm:prSet>
      <dgm:spPr/>
      <dgm:t>
        <a:bodyPr/>
        <a:lstStyle/>
        <a:p>
          <a:endParaRPr lang="es-EC"/>
        </a:p>
      </dgm:t>
    </dgm:pt>
    <dgm:pt modelId="{82EDA7A6-8844-4761-9887-8ED4733C6C81}" type="pres">
      <dgm:prSet presAssocID="{AC097067-1B22-42BE-BD6D-316F5D81E21C}" presName="Triangle" presStyleLbl="alignNode1" presStyleIdx="5" presStyleCnt="7"/>
      <dgm:spPr/>
      <dgm:t>
        <a:bodyPr/>
        <a:lstStyle/>
        <a:p>
          <a:endParaRPr lang="es-EC"/>
        </a:p>
      </dgm:t>
    </dgm:pt>
    <dgm:pt modelId="{B05A2B21-1271-4EB1-A83E-3747C22D6207}" type="pres">
      <dgm:prSet presAssocID="{0F3809B2-88C8-4D18-AFB2-EA28D4AAA9E2}" presName="sibTrans" presStyleCnt="0"/>
      <dgm:spPr/>
      <dgm:t>
        <a:bodyPr/>
        <a:lstStyle/>
        <a:p>
          <a:endParaRPr lang="es-EC"/>
        </a:p>
      </dgm:t>
    </dgm:pt>
    <dgm:pt modelId="{775B19A6-D52B-4AEA-86BF-950CF130DB98}" type="pres">
      <dgm:prSet presAssocID="{0F3809B2-88C8-4D18-AFB2-EA28D4AAA9E2}" presName="space" presStyleCnt="0"/>
      <dgm:spPr/>
      <dgm:t>
        <a:bodyPr/>
        <a:lstStyle/>
        <a:p>
          <a:endParaRPr lang="es-EC"/>
        </a:p>
      </dgm:t>
    </dgm:pt>
    <dgm:pt modelId="{B1327091-DA9E-4ACB-A7DB-A64BD5CD5FEB}" type="pres">
      <dgm:prSet presAssocID="{C7841D65-93FE-412E-9CB2-C05CCCD01ED1}" presName="composite" presStyleCnt="0"/>
      <dgm:spPr/>
      <dgm:t>
        <a:bodyPr/>
        <a:lstStyle/>
        <a:p>
          <a:endParaRPr lang="es-EC"/>
        </a:p>
      </dgm:t>
    </dgm:pt>
    <dgm:pt modelId="{6058A2DB-E130-4A8A-9214-0C287E580E3B}" type="pres">
      <dgm:prSet presAssocID="{C7841D65-93FE-412E-9CB2-C05CCCD01ED1}" presName="LShape" presStyleLbl="alignNode1" presStyleIdx="6" presStyleCnt="7"/>
      <dgm:spPr/>
      <dgm:t>
        <a:bodyPr/>
        <a:lstStyle/>
        <a:p>
          <a:endParaRPr lang="es-EC"/>
        </a:p>
      </dgm:t>
    </dgm:pt>
    <dgm:pt modelId="{F4C7C13E-F93C-46BA-BB61-4701C05BF85A}" type="pres">
      <dgm:prSet presAssocID="{C7841D65-93FE-412E-9CB2-C05CCCD01ED1}" presName="ParentText" presStyleLbl="revTx" presStyleIdx="3" presStyleCnt="4">
        <dgm:presLayoutVars>
          <dgm:chMax val="0"/>
          <dgm:chPref val="0"/>
          <dgm:bulletEnabled val="1"/>
        </dgm:presLayoutVars>
      </dgm:prSet>
      <dgm:spPr/>
      <dgm:t>
        <a:bodyPr/>
        <a:lstStyle/>
        <a:p>
          <a:endParaRPr lang="es-EC"/>
        </a:p>
      </dgm:t>
    </dgm:pt>
  </dgm:ptLst>
  <dgm:cxnLst>
    <dgm:cxn modelId="{E0AF60FE-E558-4FDA-BDA8-37DC43E1866E}" srcId="{9FC6A53E-8A3E-4F60-A983-B5802E84585C}" destId="{C02EECF3-5D38-4A31-B9FA-BC0100715A30}" srcOrd="0" destOrd="0" parTransId="{4AD5D9CA-0BDC-435B-BA8B-286CAF51AD41}" sibTransId="{C6D697BB-95A8-4D88-9B65-08A1D74A8FA0}"/>
    <dgm:cxn modelId="{F6A40376-7331-471F-A47E-4F29FB5193D1}" type="presOf" srcId="{AC097067-1B22-42BE-BD6D-316F5D81E21C}" destId="{C6C05822-EA79-43C3-B17B-DE260E63B7E2}" srcOrd="0" destOrd="0" presId="urn:microsoft.com/office/officeart/2009/3/layout/StepUpProcess"/>
    <dgm:cxn modelId="{C1832777-B3C2-426F-96B0-7686ECBA8A2A}" type="presOf" srcId="{C18F90A4-1867-4C5D-9C5C-3F92DFE1F51A}" destId="{31F10C84-A363-4F8A-8039-32B6C4C581F6}" srcOrd="0" destOrd="0" presId="urn:microsoft.com/office/officeart/2009/3/layout/StepUpProcess"/>
    <dgm:cxn modelId="{F204CEEB-0157-49E8-A6E9-CED7D50D1F70}" type="presOf" srcId="{C7841D65-93FE-412E-9CB2-C05CCCD01ED1}" destId="{F4C7C13E-F93C-46BA-BB61-4701C05BF85A}" srcOrd="0" destOrd="0" presId="urn:microsoft.com/office/officeart/2009/3/layout/StepUpProcess"/>
    <dgm:cxn modelId="{18CA4B92-2298-4B54-859C-B4CB9590E8CE}" type="presOf" srcId="{C02EECF3-5D38-4A31-B9FA-BC0100715A30}" destId="{67A9F6EE-880A-4B64-8CB0-0B8E3C7BF139}" srcOrd="0" destOrd="0" presId="urn:microsoft.com/office/officeart/2009/3/layout/StepUpProcess"/>
    <dgm:cxn modelId="{C2AF1961-A64A-4496-B74B-07EC78771B9D}" srcId="{9FC6A53E-8A3E-4F60-A983-B5802E84585C}" destId="{C18F90A4-1867-4C5D-9C5C-3F92DFE1F51A}" srcOrd="1" destOrd="0" parTransId="{BD7BB42E-6008-4184-BDF1-CB92E30A66EC}" sibTransId="{A19806DE-109B-42EB-AB46-B746F3DCDEDB}"/>
    <dgm:cxn modelId="{C9B88430-4B49-41D8-90DD-921A6330855E}" srcId="{9FC6A53E-8A3E-4F60-A983-B5802E84585C}" destId="{C7841D65-93FE-412E-9CB2-C05CCCD01ED1}" srcOrd="3" destOrd="0" parTransId="{E245795D-4DA7-4B97-91D4-9B017A1ACCE1}" sibTransId="{B7D77DC9-EBE0-47F8-8829-3240185E88D0}"/>
    <dgm:cxn modelId="{5788B2F6-592E-4A0A-A610-B4973EB5D495}" srcId="{9FC6A53E-8A3E-4F60-A983-B5802E84585C}" destId="{AC097067-1B22-42BE-BD6D-316F5D81E21C}" srcOrd="2" destOrd="0" parTransId="{C157A7BA-BEF8-43F4-91F5-34E5F3992331}" sibTransId="{0F3809B2-88C8-4D18-AFB2-EA28D4AAA9E2}"/>
    <dgm:cxn modelId="{F052A8A4-F78D-4800-ACC1-039FAD67BB66}" type="presOf" srcId="{9FC6A53E-8A3E-4F60-A983-B5802E84585C}" destId="{DB0E9956-1436-4F5A-B389-DBF51F7B8700}" srcOrd="0" destOrd="0" presId="urn:microsoft.com/office/officeart/2009/3/layout/StepUpProcess"/>
    <dgm:cxn modelId="{AD50998E-85C2-4FEA-8FBD-95EFB983F0AE}" type="presParOf" srcId="{DB0E9956-1436-4F5A-B389-DBF51F7B8700}" destId="{0B475DE5-14D8-4132-96BA-C4B86292558E}" srcOrd="0" destOrd="0" presId="urn:microsoft.com/office/officeart/2009/3/layout/StepUpProcess"/>
    <dgm:cxn modelId="{6A317644-7154-49B9-B431-9EAE45A015A2}" type="presParOf" srcId="{0B475DE5-14D8-4132-96BA-C4B86292558E}" destId="{23664A63-F57F-465D-9E8E-F77AEBB7EE63}" srcOrd="0" destOrd="0" presId="urn:microsoft.com/office/officeart/2009/3/layout/StepUpProcess"/>
    <dgm:cxn modelId="{D1449E07-1973-44A8-B9EA-0A460207D825}" type="presParOf" srcId="{0B475DE5-14D8-4132-96BA-C4B86292558E}" destId="{67A9F6EE-880A-4B64-8CB0-0B8E3C7BF139}" srcOrd="1" destOrd="0" presId="urn:microsoft.com/office/officeart/2009/3/layout/StepUpProcess"/>
    <dgm:cxn modelId="{2E92602F-A21F-43D5-89CD-0FF07B7E2793}" type="presParOf" srcId="{0B475DE5-14D8-4132-96BA-C4B86292558E}" destId="{05564C2A-7959-4FFE-8872-D33765F366B4}" srcOrd="2" destOrd="0" presId="urn:microsoft.com/office/officeart/2009/3/layout/StepUpProcess"/>
    <dgm:cxn modelId="{C2A4258D-EBB3-4D7E-9E88-408C29EFABB1}" type="presParOf" srcId="{DB0E9956-1436-4F5A-B389-DBF51F7B8700}" destId="{72B13A7A-280D-4E9E-8247-C4BA9AB7E80E}" srcOrd="1" destOrd="0" presId="urn:microsoft.com/office/officeart/2009/3/layout/StepUpProcess"/>
    <dgm:cxn modelId="{54A4763B-7CB2-4C1C-B614-CE601F0927A0}" type="presParOf" srcId="{72B13A7A-280D-4E9E-8247-C4BA9AB7E80E}" destId="{783C1B26-81DE-4B46-B02B-AF9EB7711A52}" srcOrd="0" destOrd="0" presId="urn:microsoft.com/office/officeart/2009/3/layout/StepUpProcess"/>
    <dgm:cxn modelId="{DA94AC68-6156-4D6A-8236-E11DAD71C3B9}" type="presParOf" srcId="{DB0E9956-1436-4F5A-B389-DBF51F7B8700}" destId="{9FA4F694-84DF-46B3-90F1-84E0DC07B664}" srcOrd="2" destOrd="0" presId="urn:microsoft.com/office/officeart/2009/3/layout/StepUpProcess"/>
    <dgm:cxn modelId="{433E5BC6-F55C-40CB-896E-94C8BA295E93}" type="presParOf" srcId="{9FA4F694-84DF-46B3-90F1-84E0DC07B664}" destId="{ED9529CD-072E-42D8-8162-21CE90DC310C}" srcOrd="0" destOrd="0" presId="urn:microsoft.com/office/officeart/2009/3/layout/StepUpProcess"/>
    <dgm:cxn modelId="{BD5A6034-57B1-4B81-88CF-66347DD75210}" type="presParOf" srcId="{9FA4F694-84DF-46B3-90F1-84E0DC07B664}" destId="{31F10C84-A363-4F8A-8039-32B6C4C581F6}" srcOrd="1" destOrd="0" presId="urn:microsoft.com/office/officeart/2009/3/layout/StepUpProcess"/>
    <dgm:cxn modelId="{84DE30C9-F91B-44D5-A720-DBD405BD2284}" type="presParOf" srcId="{9FA4F694-84DF-46B3-90F1-84E0DC07B664}" destId="{CA5B4438-4773-42A2-8768-0DB080FB2B37}" srcOrd="2" destOrd="0" presId="urn:microsoft.com/office/officeart/2009/3/layout/StepUpProcess"/>
    <dgm:cxn modelId="{431A19BE-84B0-4FA7-87D6-045F344B181D}" type="presParOf" srcId="{DB0E9956-1436-4F5A-B389-DBF51F7B8700}" destId="{EF8F6446-C16E-4016-9641-4BC40346755C}" srcOrd="3" destOrd="0" presId="urn:microsoft.com/office/officeart/2009/3/layout/StepUpProcess"/>
    <dgm:cxn modelId="{6FF9C7AB-8E99-4966-A088-0B5BD5456D55}" type="presParOf" srcId="{EF8F6446-C16E-4016-9641-4BC40346755C}" destId="{F6979D22-A423-4774-85A3-6C293A49EC89}" srcOrd="0" destOrd="0" presId="urn:microsoft.com/office/officeart/2009/3/layout/StepUpProcess"/>
    <dgm:cxn modelId="{9FAECA05-ACD9-4DA4-802B-A82D01047EA8}" type="presParOf" srcId="{DB0E9956-1436-4F5A-B389-DBF51F7B8700}" destId="{0643C0AE-CC44-4FB9-8BA8-E62D38F2FAAF}" srcOrd="4" destOrd="0" presId="urn:microsoft.com/office/officeart/2009/3/layout/StepUpProcess"/>
    <dgm:cxn modelId="{FE586EBC-3AE1-46A0-9724-C514898C8A2E}" type="presParOf" srcId="{0643C0AE-CC44-4FB9-8BA8-E62D38F2FAAF}" destId="{B874BDB8-CE62-4ABD-A624-CBEE60329D16}" srcOrd="0" destOrd="0" presId="urn:microsoft.com/office/officeart/2009/3/layout/StepUpProcess"/>
    <dgm:cxn modelId="{336E8D9E-3271-4879-B360-938D2445C2A3}" type="presParOf" srcId="{0643C0AE-CC44-4FB9-8BA8-E62D38F2FAAF}" destId="{C6C05822-EA79-43C3-B17B-DE260E63B7E2}" srcOrd="1" destOrd="0" presId="urn:microsoft.com/office/officeart/2009/3/layout/StepUpProcess"/>
    <dgm:cxn modelId="{EBBF30C8-6B5A-48A7-9EE3-1A92ABDF9879}" type="presParOf" srcId="{0643C0AE-CC44-4FB9-8BA8-E62D38F2FAAF}" destId="{82EDA7A6-8844-4761-9887-8ED4733C6C81}" srcOrd="2" destOrd="0" presId="urn:microsoft.com/office/officeart/2009/3/layout/StepUpProcess"/>
    <dgm:cxn modelId="{3394B4B1-95D7-40E2-9CA5-0D3E37E434EE}" type="presParOf" srcId="{DB0E9956-1436-4F5A-B389-DBF51F7B8700}" destId="{B05A2B21-1271-4EB1-A83E-3747C22D6207}" srcOrd="5" destOrd="0" presId="urn:microsoft.com/office/officeart/2009/3/layout/StepUpProcess"/>
    <dgm:cxn modelId="{053AC2FB-EB6C-4DC8-926F-51A7448C95D4}" type="presParOf" srcId="{B05A2B21-1271-4EB1-A83E-3747C22D6207}" destId="{775B19A6-D52B-4AEA-86BF-950CF130DB98}" srcOrd="0" destOrd="0" presId="urn:microsoft.com/office/officeart/2009/3/layout/StepUpProcess"/>
    <dgm:cxn modelId="{1852C72B-82F8-4784-9908-27D3417CDFF1}" type="presParOf" srcId="{DB0E9956-1436-4F5A-B389-DBF51F7B8700}" destId="{B1327091-DA9E-4ACB-A7DB-A64BD5CD5FEB}" srcOrd="6" destOrd="0" presId="urn:microsoft.com/office/officeart/2009/3/layout/StepUpProcess"/>
    <dgm:cxn modelId="{D6A21E0E-7734-44B0-928D-903154698B21}" type="presParOf" srcId="{B1327091-DA9E-4ACB-A7DB-A64BD5CD5FEB}" destId="{6058A2DB-E130-4A8A-9214-0C287E580E3B}" srcOrd="0" destOrd="0" presId="urn:microsoft.com/office/officeart/2009/3/layout/StepUpProcess"/>
    <dgm:cxn modelId="{B921DD33-8C43-4CC2-8F8D-68D3DF7723E6}" type="presParOf" srcId="{B1327091-DA9E-4ACB-A7DB-A64BD5CD5FEB}" destId="{F4C7C13E-F93C-46BA-BB61-4701C05BF85A}"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BE76E22-3C8F-424B-A8CA-D42543880D9F}" type="doc">
      <dgm:prSet loTypeId="urn:microsoft.com/office/officeart/2005/8/layout/hProcess9" loCatId="process" qsTypeId="urn:microsoft.com/office/officeart/2005/8/quickstyle/simple1" qsCatId="simple" csTypeId="urn:microsoft.com/office/officeart/2005/8/colors/accent3_1" csCatId="accent3" phldr="1"/>
      <dgm:spPr/>
    </dgm:pt>
    <dgm:pt modelId="{9FB64E68-84D0-4A80-9C2D-233E2C190A69}">
      <dgm:prSet phldrT="[Texto]"/>
      <dgm:spPr/>
      <dgm:t>
        <a:bodyPr/>
        <a:lstStyle/>
        <a:p>
          <a:r>
            <a:rPr lang="es-EC" dirty="0" smtClean="0"/>
            <a:t>Facturación en Línea con el Banco del Pacífico</a:t>
          </a:r>
          <a:endParaRPr lang="es-EC" dirty="0"/>
        </a:p>
      </dgm:t>
    </dgm:pt>
    <dgm:pt modelId="{EEB82956-B30C-4685-AA4F-B8346A582942}" type="parTrans" cxnId="{37FBD7C5-95E5-40C2-9281-40A15C2B229D}">
      <dgm:prSet/>
      <dgm:spPr/>
      <dgm:t>
        <a:bodyPr/>
        <a:lstStyle/>
        <a:p>
          <a:endParaRPr lang="es-EC"/>
        </a:p>
      </dgm:t>
    </dgm:pt>
    <dgm:pt modelId="{0B02A907-D081-4B72-9031-536A5469D01F}" type="sibTrans" cxnId="{37FBD7C5-95E5-40C2-9281-40A15C2B229D}">
      <dgm:prSet/>
      <dgm:spPr/>
      <dgm:t>
        <a:bodyPr/>
        <a:lstStyle/>
        <a:p>
          <a:endParaRPr lang="es-EC"/>
        </a:p>
      </dgm:t>
    </dgm:pt>
    <dgm:pt modelId="{AD34FD77-7C7B-4DFC-8A76-5F37F0EB6DCA}">
      <dgm:prSet phldrT="[Texto]"/>
      <dgm:spPr/>
      <dgm:t>
        <a:bodyPr/>
        <a:lstStyle/>
        <a:p>
          <a:r>
            <a:rPr lang="es-EC" dirty="0" smtClean="0"/>
            <a:t>Convenio Operativo de Prestación de Servicios Bancarios</a:t>
          </a:r>
          <a:endParaRPr lang="es-EC" dirty="0"/>
        </a:p>
      </dgm:t>
    </dgm:pt>
    <dgm:pt modelId="{68D9A4FD-B1A3-4626-8F97-95BE2799F6D2}" type="parTrans" cxnId="{95381A73-93B9-4DBC-B00D-44C066F28763}">
      <dgm:prSet/>
      <dgm:spPr/>
      <dgm:t>
        <a:bodyPr/>
        <a:lstStyle/>
        <a:p>
          <a:endParaRPr lang="es-EC"/>
        </a:p>
      </dgm:t>
    </dgm:pt>
    <dgm:pt modelId="{DC862514-C5EB-4155-A426-D547F9EA40C1}" type="sibTrans" cxnId="{95381A73-93B9-4DBC-B00D-44C066F28763}">
      <dgm:prSet/>
      <dgm:spPr/>
      <dgm:t>
        <a:bodyPr/>
        <a:lstStyle/>
        <a:p>
          <a:endParaRPr lang="es-EC"/>
        </a:p>
      </dgm:t>
    </dgm:pt>
    <dgm:pt modelId="{3853FB71-2AA9-4641-A057-1800FEFE54E6}" type="pres">
      <dgm:prSet presAssocID="{0BE76E22-3C8F-424B-A8CA-D42543880D9F}" presName="CompostProcess" presStyleCnt="0">
        <dgm:presLayoutVars>
          <dgm:dir/>
          <dgm:resizeHandles val="exact"/>
        </dgm:presLayoutVars>
      </dgm:prSet>
      <dgm:spPr/>
    </dgm:pt>
    <dgm:pt modelId="{F4329D73-EE8B-428F-BD69-6B70EF2F41FE}" type="pres">
      <dgm:prSet presAssocID="{0BE76E22-3C8F-424B-A8CA-D42543880D9F}" presName="arrow" presStyleLbl="bgShp" presStyleIdx="0" presStyleCnt="1"/>
      <dgm:spPr/>
    </dgm:pt>
    <dgm:pt modelId="{5F052226-59FF-4115-84A5-66AFF2B4533F}" type="pres">
      <dgm:prSet presAssocID="{0BE76E22-3C8F-424B-A8CA-D42543880D9F}" presName="linearProcess" presStyleCnt="0"/>
      <dgm:spPr/>
    </dgm:pt>
    <dgm:pt modelId="{B7CB0101-5FBE-450B-83F4-8146C9258FCC}" type="pres">
      <dgm:prSet presAssocID="{9FB64E68-84D0-4A80-9C2D-233E2C190A69}" presName="textNode" presStyleLbl="node1" presStyleIdx="0" presStyleCnt="2">
        <dgm:presLayoutVars>
          <dgm:bulletEnabled val="1"/>
        </dgm:presLayoutVars>
      </dgm:prSet>
      <dgm:spPr/>
      <dgm:t>
        <a:bodyPr/>
        <a:lstStyle/>
        <a:p>
          <a:endParaRPr lang="es-EC"/>
        </a:p>
      </dgm:t>
    </dgm:pt>
    <dgm:pt modelId="{C9E096E8-B7C1-4AA6-8866-B8EAB37261D1}" type="pres">
      <dgm:prSet presAssocID="{0B02A907-D081-4B72-9031-536A5469D01F}" presName="sibTrans" presStyleCnt="0"/>
      <dgm:spPr/>
    </dgm:pt>
    <dgm:pt modelId="{655D35E8-F16D-4BD9-B8C9-6FEEE659507A}" type="pres">
      <dgm:prSet presAssocID="{AD34FD77-7C7B-4DFC-8A76-5F37F0EB6DCA}" presName="textNode" presStyleLbl="node1" presStyleIdx="1" presStyleCnt="2">
        <dgm:presLayoutVars>
          <dgm:bulletEnabled val="1"/>
        </dgm:presLayoutVars>
      </dgm:prSet>
      <dgm:spPr/>
      <dgm:t>
        <a:bodyPr/>
        <a:lstStyle/>
        <a:p>
          <a:endParaRPr lang="es-EC"/>
        </a:p>
      </dgm:t>
    </dgm:pt>
  </dgm:ptLst>
  <dgm:cxnLst>
    <dgm:cxn modelId="{E517042E-FFFA-4D1B-BACC-A89AA4E4398E}" type="presOf" srcId="{0BE76E22-3C8F-424B-A8CA-D42543880D9F}" destId="{3853FB71-2AA9-4641-A057-1800FEFE54E6}" srcOrd="0" destOrd="0" presId="urn:microsoft.com/office/officeart/2005/8/layout/hProcess9"/>
    <dgm:cxn modelId="{EAF811F1-533F-4238-94FD-147407CAC746}" type="presOf" srcId="{9FB64E68-84D0-4A80-9C2D-233E2C190A69}" destId="{B7CB0101-5FBE-450B-83F4-8146C9258FCC}" srcOrd="0" destOrd="0" presId="urn:microsoft.com/office/officeart/2005/8/layout/hProcess9"/>
    <dgm:cxn modelId="{37FBD7C5-95E5-40C2-9281-40A15C2B229D}" srcId="{0BE76E22-3C8F-424B-A8CA-D42543880D9F}" destId="{9FB64E68-84D0-4A80-9C2D-233E2C190A69}" srcOrd="0" destOrd="0" parTransId="{EEB82956-B30C-4685-AA4F-B8346A582942}" sibTransId="{0B02A907-D081-4B72-9031-536A5469D01F}"/>
    <dgm:cxn modelId="{95381A73-93B9-4DBC-B00D-44C066F28763}" srcId="{0BE76E22-3C8F-424B-A8CA-D42543880D9F}" destId="{AD34FD77-7C7B-4DFC-8A76-5F37F0EB6DCA}" srcOrd="1" destOrd="0" parTransId="{68D9A4FD-B1A3-4626-8F97-95BE2799F6D2}" sibTransId="{DC862514-C5EB-4155-A426-D547F9EA40C1}"/>
    <dgm:cxn modelId="{DF0ED969-C2FF-4E72-8E03-7554708C6770}" type="presOf" srcId="{AD34FD77-7C7B-4DFC-8A76-5F37F0EB6DCA}" destId="{655D35E8-F16D-4BD9-B8C9-6FEEE659507A}" srcOrd="0" destOrd="0" presId="urn:microsoft.com/office/officeart/2005/8/layout/hProcess9"/>
    <dgm:cxn modelId="{C3AF51E5-AD57-4F25-BC3B-ACE40C2CF7F2}" type="presParOf" srcId="{3853FB71-2AA9-4641-A057-1800FEFE54E6}" destId="{F4329D73-EE8B-428F-BD69-6B70EF2F41FE}" srcOrd="0" destOrd="0" presId="urn:microsoft.com/office/officeart/2005/8/layout/hProcess9"/>
    <dgm:cxn modelId="{62F4B4D0-702D-4C1D-BB58-24267F50BA2E}" type="presParOf" srcId="{3853FB71-2AA9-4641-A057-1800FEFE54E6}" destId="{5F052226-59FF-4115-84A5-66AFF2B4533F}" srcOrd="1" destOrd="0" presId="urn:microsoft.com/office/officeart/2005/8/layout/hProcess9"/>
    <dgm:cxn modelId="{10B38F56-267D-4587-98F1-4B98F245B37F}" type="presParOf" srcId="{5F052226-59FF-4115-84A5-66AFF2B4533F}" destId="{B7CB0101-5FBE-450B-83F4-8146C9258FCC}" srcOrd="0" destOrd="0" presId="urn:microsoft.com/office/officeart/2005/8/layout/hProcess9"/>
    <dgm:cxn modelId="{E1EE1482-6CAB-4CF9-9949-13E122162FB5}" type="presParOf" srcId="{5F052226-59FF-4115-84A5-66AFF2B4533F}" destId="{C9E096E8-B7C1-4AA6-8866-B8EAB37261D1}" srcOrd="1" destOrd="0" presId="urn:microsoft.com/office/officeart/2005/8/layout/hProcess9"/>
    <dgm:cxn modelId="{4D1F1067-13A3-4D0B-8737-2341F234D0D3}" type="presParOf" srcId="{5F052226-59FF-4115-84A5-66AFF2B4533F}" destId="{655D35E8-F16D-4BD9-B8C9-6FEEE659507A}"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6BB0D5F-70BD-4611-B46C-B928CA34BA52}" type="doc">
      <dgm:prSet loTypeId="urn:microsoft.com/office/officeart/2005/8/layout/hList7" loCatId="list" qsTypeId="urn:microsoft.com/office/officeart/2005/8/quickstyle/simple1" qsCatId="simple" csTypeId="urn:microsoft.com/office/officeart/2005/8/colors/accent1_1" csCatId="accent1" phldr="1"/>
      <dgm:spPr/>
    </dgm:pt>
    <dgm:pt modelId="{79958AB8-74EA-477F-AB2D-6C8E2CB2E85F}">
      <dgm:prSet phldrT="[Texto]"/>
      <dgm:spPr/>
      <dgm:t>
        <a:bodyPr/>
        <a:lstStyle/>
        <a:p>
          <a:endParaRPr lang="es-EC" dirty="0"/>
        </a:p>
      </dgm:t>
    </dgm:pt>
    <dgm:pt modelId="{2FA9B387-25FC-4DC7-8646-96128F751A42}" type="parTrans" cxnId="{CE825A6E-F014-4F87-9B72-4D20559CB765}">
      <dgm:prSet/>
      <dgm:spPr/>
      <dgm:t>
        <a:bodyPr/>
        <a:lstStyle/>
        <a:p>
          <a:endParaRPr lang="es-EC"/>
        </a:p>
      </dgm:t>
    </dgm:pt>
    <dgm:pt modelId="{B9DC49DD-8061-432D-AE3D-9508DC0B7D47}" type="sibTrans" cxnId="{CE825A6E-F014-4F87-9B72-4D20559CB765}">
      <dgm:prSet/>
      <dgm:spPr/>
      <dgm:t>
        <a:bodyPr/>
        <a:lstStyle/>
        <a:p>
          <a:endParaRPr lang="es-EC"/>
        </a:p>
      </dgm:t>
    </dgm:pt>
    <dgm:pt modelId="{10825A08-18CA-4CC4-B44B-ACC9531A9123}">
      <dgm:prSet phldrT="[Texto]"/>
      <dgm:spPr/>
      <dgm:t>
        <a:bodyPr/>
        <a:lstStyle/>
        <a:p>
          <a:endParaRPr lang="es-EC" dirty="0" smtClean="0"/>
        </a:p>
      </dgm:t>
    </dgm:pt>
    <dgm:pt modelId="{95CDBA1B-B620-42F2-A36F-BAC21BAAC045}" type="sibTrans" cxnId="{4DE1C7FF-F7F7-4CA2-BF7C-1A1A8862DCF5}">
      <dgm:prSet/>
      <dgm:spPr/>
      <dgm:t>
        <a:bodyPr/>
        <a:lstStyle/>
        <a:p>
          <a:endParaRPr lang="es-EC"/>
        </a:p>
      </dgm:t>
    </dgm:pt>
    <dgm:pt modelId="{7E99D6BF-209A-44D0-B2D2-CA8471688E89}" type="parTrans" cxnId="{4DE1C7FF-F7F7-4CA2-BF7C-1A1A8862DCF5}">
      <dgm:prSet/>
      <dgm:spPr/>
      <dgm:t>
        <a:bodyPr/>
        <a:lstStyle/>
        <a:p>
          <a:endParaRPr lang="es-EC"/>
        </a:p>
      </dgm:t>
    </dgm:pt>
    <dgm:pt modelId="{BA253361-F8A1-4476-B04A-F418737BB796}">
      <dgm:prSet phldrT="[Texto]"/>
      <dgm:spPr/>
      <dgm:t>
        <a:bodyPr/>
        <a:lstStyle/>
        <a:p>
          <a:endParaRPr lang="es-EC" dirty="0"/>
        </a:p>
      </dgm:t>
    </dgm:pt>
    <dgm:pt modelId="{5A74A95E-4F57-4B6A-BC4D-793A66316FB9}" type="sibTrans" cxnId="{AB1D4711-CE03-4F7D-B08D-C1C75885D940}">
      <dgm:prSet/>
      <dgm:spPr/>
      <dgm:t>
        <a:bodyPr/>
        <a:lstStyle/>
        <a:p>
          <a:endParaRPr lang="es-EC"/>
        </a:p>
      </dgm:t>
    </dgm:pt>
    <dgm:pt modelId="{E37D70A2-F9A6-4BF8-B07C-5058FAF0B92C}" type="parTrans" cxnId="{AB1D4711-CE03-4F7D-B08D-C1C75885D940}">
      <dgm:prSet/>
      <dgm:spPr/>
      <dgm:t>
        <a:bodyPr/>
        <a:lstStyle/>
        <a:p>
          <a:endParaRPr lang="es-EC"/>
        </a:p>
      </dgm:t>
    </dgm:pt>
    <dgm:pt modelId="{EE94067F-717C-41C9-9A28-F3996503D3E5}" type="pres">
      <dgm:prSet presAssocID="{E6BB0D5F-70BD-4611-B46C-B928CA34BA52}" presName="Name0" presStyleCnt="0">
        <dgm:presLayoutVars>
          <dgm:dir/>
          <dgm:resizeHandles val="exact"/>
        </dgm:presLayoutVars>
      </dgm:prSet>
      <dgm:spPr/>
    </dgm:pt>
    <dgm:pt modelId="{5C8F69FC-5747-4269-BE2E-E39C2F5DFA58}" type="pres">
      <dgm:prSet presAssocID="{E6BB0D5F-70BD-4611-B46C-B928CA34BA52}" presName="fgShape" presStyleLbl="fgShp" presStyleIdx="0" presStyleCnt="1" custScaleY="309523" custLinFactNeighborY="-75816"/>
      <dgm:spPr/>
    </dgm:pt>
    <dgm:pt modelId="{E9A8B3C2-8F51-41D8-AE22-C6438313F79B}" type="pres">
      <dgm:prSet presAssocID="{E6BB0D5F-70BD-4611-B46C-B928CA34BA52}" presName="linComp" presStyleCnt="0"/>
      <dgm:spPr/>
    </dgm:pt>
    <dgm:pt modelId="{C8B2AB24-45EA-4F31-92AA-FBDB0E9464A9}" type="pres">
      <dgm:prSet presAssocID="{79958AB8-74EA-477F-AB2D-6C8E2CB2E85F}" presName="compNode" presStyleCnt="0"/>
      <dgm:spPr/>
    </dgm:pt>
    <dgm:pt modelId="{A7ABC2B8-D2DF-4B01-BFBB-2BD6E45CDE8F}" type="pres">
      <dgm:prSet presAssocID="{79958AB8-74EA-477F-AB2D-6C8E2CB2E85F}" presName="bkgdShape" presStyleLbl="node1" presStyleIdx="0" presStyleCnt="3"/>
      <dgm:spPr/>
      <dgm:t>
        <a:bodyPr/>
        <a:lstStyle/>
        <a:p>
          <a:endParaRPr lang="es-EC"/>
        </a:p>
      </dgm:t>
    </dgm:pt>
    <dgm:pt modelId="{A225FD33-FC61-4D56-9B5F-B7DF23CE7CC4}" type="pres">
      <dgm:prSet presAssocID="{79958AB8-74EA-477F-AB2D-6C8E2CB2E85F}" presName="nodeTx" presStyleLbl="node1" presStyleIdx="0" presStyleCnt="3">
        <dgm:presLayoutVars>
          <dgm:bulletEnabled val="1"/>
        </dgm:presLayoutVars>
      </dgm:prSet>
      <dgm:spPr/>
      <dgm:t>
        <a:bodyPr/>
        <a:lstStyle/>
        <a:p>
          <a:endParaRPr lang="es-EC"/>
        </a:p>
      </dgm:t>
    </dgm:pt>
    <dgm:pt modelId="{F1A92988-9051-4053-AED1-F5A8BA4EC736}" type="pres">
      <dgm:prSet presAssocID="{79958AB8-74EA-477F-AB2D-6C8E2CB2E85F}" presName="invisiNode" presStyleLbl="node1" presStyleIdx="0" presStyleCnt="3"/>
      <dgm:spPr/>
    </dgm:pt>
    <dgm:pt modelId="{D7D0B489-124A-4B8B-A7EC-BF17D1AAF47F}" type="pres">
      <dgm:prSet presAssocID="{79958AB8-74EA-477F-AB2D-6C8E2CB2E85F}" presName="imagNode" presStyleLbl="fgImgPlace1" presStyleIdx="0" presStyleCnt="3" custScaleX="170135" custScaleY="151845"/>
      <dgm:spPr>
        <a:prstGeom prst="roundRect">
          <a:avLst/>
        </a:prstGeom>
        <a:blipFill rotWithShape="1">
          <a:blip xmlns:r="http://schemas.openxmlformats.org/officeDocument/2006/relationships" r:embed="rId1"/>
          <a:stretch>
            <a:fillRect/>
          </a:stretch>
        </a:blipFill>
      </dgm:spPr>
    </dgm:pt>
    <dgm:pt modelId="{CC856184-91BE-4EA8-B89D-F1455002C8BA}" type="pres">
      <dgm:prSet presAssocID="{B9DC49DD-8061-432D-AE3D-9508DC0B7D47}" presName="sibTrans" presStyleLbl="sibTrans2D1" presStyleIdx="0" presStyleCnt="0"/>
      <dgm:spPr/>
      <dgm:t>
        <a:bodyPr/>
        <a:lstStyle/>
        <a:p>
          <a:endParaRPr lang="es-EC"/>
        </a:p>
      </dgm:t>
    </dgm:pt>
    <dgm:pt modelId="{5EF828DD-25E2-4999-A6BA-76E37FD766B1}" type="pres">
      <dgm:prSet presAssocID="{10825A08-18CA-4CC4-B44B-ACC9531A9123}" presName="compNode" presStyleCnt="0"/>
      <dgm:spPr/>
    </dgm:pt>
    <dgm:pt modelId="{B9E57C88-0BE3-4FAF-8365-4881FFAD2627}" type="pres">
      <dgm:prSet presAssocID="{10825A08-18CA-4CC4-B44B-ACC9531A9123}" presName="bkgdShape" presStyleLbl="node1" presStyleIdx="1" presStyleCnt="3"/>
      <dgm:spPr/>
      <dgm:t>
        <a:bodyPr/>
        <a:lstStyle/>
        <a:p>
          <a:endParaRPr lang="es-EC"/>
        </a:p>
      </dgm:t>
    </dgm:pt>
    <dgm:pt modelId="{6DFD931A-403B-4300-8AD2-613FABA56095}" type="pres">
      <dgm:prSet presAssocID="{10825A08-18CA-4CC4-B44B-ACC9531A9123}" presName="nodeTx" presStyleLbl="node1" presStyleIdx="1" presStyleCnt="3">
        <dgm:presLayoutVars>
          <dgm:bulletEnabled val="1"/>
        </dgm:presLayoutVars>
      </dgm:prSet>
      <dgm:spPr/>
      <dgm:t>
        <a:bodyPr/>
        <a:lstStyle/>
        <a:p>
          <a:endParaRPr lang="es-EC"/>
        </a:p>
      </dgm:t>
    </dgm:pt>
    <dgm:pt modelId="{6EA04972-19B8-4B05-8C92-7086F6F70FBD}" type="pres">
      <dgm:prSet presAssocID="{10825A08-18CA-4CC4-B44B-ACC9531A9123}" presName="invisiNode" presStyleLbl="node1" presStyleIdx="1" presStyleCnt="3"/>
      <dgm:spPr/>
    </dgm:pt>
    <dgm:pt modelId="{48597548-1C11-4D5B-91C6-BF8797C96822}" type="pres">
      <dgm:prSet presAssocID="{10825A08-18CA-4CC4-B44B-ACC9531A9123}" presName="imagNode" presStyleLbl="fgImgPlace1" presStyleIdx="1" presStyleCnt="3" custScaleX="170135" custScaleY="151845"/>
      <dgm:spPr>
        <a:prstGeom prst="roundRect">
          <a:avLst/>
        </a:prstGeom>
        <a:blipFill rotWithShape="1">
          <a:blip xmlns:r="http://schemas.openxmlformats.org/officeDocument/2006/relationships" r:embed="rId2"/>
          <a:stretch>
            <a:fillRect/>
          </a:stretch>
        </a:blipFill>
      </dgm:spPr>
    </dgm:pt>
    <dgm:pt modelId="{2B436414-FACD-4B13-B6A9-DAF5FE681607}" type="pres">
      <dgm:prSet presAssocID="{95CDBA1B-B620-42F2-A36F-BAC21BAAC045}" presName="sibTrans" presStyleLbl="sibTrans2D1" presStyleIdx="0" presStyleCnt="0"/>
      <dgm:spPr/>
      <dgm:t>
        <a:bodyPr/>
        <a:lstStyle/>
        <a:p>
          <a:endParaRPr lang="es-EC"/>
        </a:p>
      </dgm:t>
    </dgm:pt>
    <dgm:pt modelId="{2495FEFC-9FFD-4CEE-B781-963CF2FD3FA3}" type="pres">
      <dgm:prSet presAssocID="{BA253361-F8A1-4476-B04A-F418737BB796}" presName="compNode" presStyleCnt="0"/>
      <dgm:spPr/>
    </dgm:pt>
    <dgm:pt modelId="{4E457594-97E8-4E0E-912D-DBCF3E75FBC7}" type="pres">
      <dgm:prSet presAssocID="{BA253361-F8A1-4476-B04A-F418737BB796}" presName="bkgdShape" presStyleLbl="node1" presStyleIdx="2" presStyleCnt="3" custLinFactNeighborX="2013" custLinFactNeighborY="-10903"/>
      <dgm:spPr/>
      <dgm:t>
        <a:bodyPr/>
        <a:lstStyle/>
        <a:p>
          <a:endParaRPr lang="es-EC"/>
        </a:p>
      </dgm:t>
    </dgm:pt>
    <dgm:pt modelId="{58319572-7A6A-4488-90CB-0084EBCE8A4E}" type="pres">
      <dgm:prSet presAssocID="{BA253361-F8A1-4476-B04A-F418737BB796}" presName="nodeTx" presStyleLbl="node1" presStyleIdx="2" presStyleCnt="3">
        <dgm:presLayoutVars>
          <dgm:bulletEnabled val="1"/>
        </dgm:presLayoutVars>
      </dgm:prSet>
      <dgm:spPr/>
      <dgm:t>
        <a:bodyPr/>
        <a:lstStyle/>
        <a:p>
          <a:endParaRPr lang="es-EC"/>
        </a:p>
      </dgm:t>
    </dgm:pt>
    <dgm:pt modelId="{85BEF51C-6629-4599-B432-F47A16D19AEA}" type="pres">
      <dgm:prSet presAssocID="{BA253361-F8A1-4476-B04A-F418737BB796}" presName="invisiNode" presStyleLbl="node1" presStyleIdx="2" presStyleCnt="3"/>
      <dgm:spPr/>
    </dgm:pt>
    <dgm:pt modelId="{08C19D01-A64C-491D-B174-E7083066F216}" type="pres">
      <dgm:prSet presAssocID="{BA253361-F8A1-4476-B04A-F418737BB796}" presName="imagNode" presStyleLbl="fgImgPlace1" presStyleIdx="2" presStyleCnt="3" custScaleX="170135" custScaleY="151845" custLinFactX="55538" custLinFactY="-19385" custLinFactNeighborX="100000" custLinFactNeighborY="-100000"/>
      <dgm:spPr>
        <a:prstGeom prst="roundRect">
          <a:avLst/>
        </a:prstGeom>
        <a:blipFill rotWithShape="1">
          <a:blip xmlns:r="http://schemas.openxmlformats.org/officeDocument/2006/relationships" r:embed="rId3"/>
          <a:stretch>
            <a:fillRect/>
          </a:stretch>
        </a:blipFill>
      </dgm:spPr>
    </dgm:pt>
  </dgm:ptLst>
  <dgm:cxnLst>
    <dgm:cxn modelId="{CE825A6E-F014-4F87-9B72-4D20559CB765}" srcId="{E6BB0D5F-70BD-4611-B46C-B928CA34BA52}" destId="{79958AB8-74EA-477F-AB2D-6C8E2CB2E85F}" srcOrd="0" destOrd="0" parTransId="{2FA9B387-25FC-4DC7-8646-96128F751A42}" sibTransId="{B9DC49DD-8061-432D-AE3D-9508DC0B7D47}"/>
    <dgm:cxn modelId="{06F9545B-672F-4DC4-AF0B-E4033C6931EF}" type="presOf" srcId="{E6BB0D5F-70BD-4611-B46C-B928CA34BA52}" destId="{EE94067F-717C-41C9-9A28-F3996503D3E5}" srcOrd="0" destOrd="0" presId="urn:microsoft.com/office/officeart/2005/8/layout/hList7"/>
    <dgm:cxn modelId="{4DE1C7FF-F7F7-4CA2-BF7C-1A1A8862DCF5}" srcId="{E6BB0D5F-70BD-4611-B46C-B928CA34BA52}" destId="{10825A08-18CA-4CC4-B44B-ACC9531A9123}" srcOrd="1" destOrd="0" parTransId="{7E99D6BF-209A-44D0-B2D2-CA8471688E89}" sibTransId="{95CDBA1B-B620-42F2-A36F-BAC21BAAC045}"/>
    <dgm:cxn modelId="{C53D6250-19A1-4721-878D-EB63E0628BA4}" type="presOf" srcId="{79958AB8-74EA-477F-AB2D-6C8E2CB2E85F}" destId="{A7ABC2B8-D2DF-4B01-BFBB-2BD6E45CDE8F}" srcOrd="0" destOrd="0" presId="urn:microsoft.com/office/officeart/2005/8/layout/hList7"/>
    <dgm:cxn modelId="{392751B0-0C3B-401B-BB0F-98C15B53215F}" type="presOf" srcId="{95CDBA1B-B620-42F2-A36F-BAC21BAAC045}" destId="{2B436414-FACD-4B13-B6A9-DAF5FE681607}" srcOrd="0" destOrd="0" presId="urn:microsoft.com/office/officeart/2005/8/layout/hList7"/>
    <dgm:cxn modelId="{AE084794-9F7B-4F2C-8ECA-CBF0E596043F}" type="presOf" srcId="{BA253361-F8A1-4476-B04A-F418737BB796}" destId="{58319572-7A6A-4488-90CB-0084EBCE8A4E}" srcOrd="1" destOrd="0" presId="urn:microsoft.com/office/officeart/2005/8/layout/hList7"/>
    <dgm:cxn modelId="{E6FD8F6C-C312-45EE-99FD-1E5A996C23A7}" type="presOf" srcId="{79958AB8-74EA-477F-AB2D-6C8E2CB2E85F}" destId="{A225FD33-FC61-4D56-9B5F-B7DF23CE7CC4}" srcOrd="1" destOrd="0" presId="urn:microsoft.com/office/officeart/2005/8/layout/hList7"/>
    <dgm:cxn modelId="{5C07F10E-CAE4-4107-8736-95D6D4EC8B1A}" type="presOf" srcId="{10825A08-18CA-4CC4-B44B-ACC9531A9123}" destId="{6DFD931A-403B-4300-8AD2-613FABA56095}" srcOrd="1" destOrd="0" presId="urn:microsoft.com/office/officeart/2005/8/layout/hList7"/>
    <dgm:cxn modelId="{965971C4-4EF1-47F5-928C-32878BD3EEBD}" type="presOf" srcId="{B9DC49DD-8061-432D-AE3D-9508DC0B7D47}" destId="{CC856184-91BE-4EA8-B89D-F1455002C8BA}" srcOrd="0" destOrd="0" presId="urn:microsoft.com/office/officeart/2005/8/layout/hList7"/>
    <dgm:cxn modelId="{B28989F3-56EE-4DF3-A406-E4A1B7086ED7}" type="presOf" srcId="{BA253361-F8A1-4476-B04A-F418737BB796}" destId="{4E457594-97E8-4E0E-912D-DBCF3E75FBC7}" srcOrd="0" destOrd="0" presId="urn:microsoft.com/office/officeart/2005/8/layout/hList7"/>
    <dgm:cxn modelId="{2CC246BB-8DB8-4598-A773-0B6F27D7372F}" type="presOf" srcId="{10825A08-18CA-4CC4-B44B-ACC9531A9123}" destId="{B9E57C88-0BE3-4FAF-8365-4881FFAD2627}" srcOrd="0" destOrd="0" presId="urn:microsoft.com/office/officeart/2005/8/layout/hList7"/>
    <dgm:cxn modelId="{AB1D4711-CE03-4F7D-B08D-C1C75885D940}" srcId="{E6BB0D5F-70BD-4611-B46C-B928CA34BA52}" destId="{BA253361-F8A1-4476-B04A-F418737BB796}" srcOrd="2" destOrd="0" parTransId="{E37D70A2-F9A6-4BF8-B07C-5058FAF0B92C}" sibTransId="{5A74A95E-4F57-4B6A-BC4D-793A66316FB9}"/>
    <dgm:cxn modelId="{814DDBBC-4A7A-448D-B8C8-C975EBAA56CF}" type="presParOf" srcId="{EE94067F-717C-41C9-9A28-F3996503D3E5}" destId="{5C8F69FC-5747-4269-BE2E-E39C2F5DFA58}" srcOrd="0" destOrd="0" presId="urn:microsoft.com/office/officeart/2005/8/layout/hList7"/>
    <dgm:cxn modelId="{234003D1-3373-46B2-A2C5-C919DCB41B1F}" type="presParOf" srcId="{EE94067F-717C-41C9-9A28-F3996503D3E5}" destId="{E9A8B3C2-8F51-41D8-AE22-C6438313F79B}" srcOrd="1" destOrd="0" presId="urn:microsoft.com/office/officeart/2005/8/layout/hList7"/>
    <dgm:cxn modelId="{33EC8FD8-D113-4937-B88B-94F5D7109C2B}" type="presParOf" srcId="{E9A8B3C2-8F51-41D8-AE22-C6438313F79B}" destId="{C8B2AB24-45EA-4F31-92AA-FBDB0E9464A9}" srcOrd="0" destOrd="0" presId="urn:microsoft.com/office/officeart/2005/8/layout/hList7"/>
    <dgm:cxn modelId="{5CEB7DA8-10E3-427E-8D93-C9D4DEA4FBC6}" type="presParOf" srcId="{C8B2AB24-45EA-4F31-92AA-FBDB0E9464A9}" destId="{A7ABC2B8-D2DF-4B01-BFBB-2BD6E45CDE8F}" srcOrd="0" destOrd="0" presId="urn:microsoft.com/office/officeart/2005/8/layout/hList7"/>
    <dgm:cxn modelId="{51A84F93-BDFA-494B-95C0-6857B98CC8D5}" type="presParOf" srcId="{C8B2AB24-45EA-4F31-92AA-FBDB0E9464A9}" destId="{A225FD33-FC61-4D56-9B5F-B7DF23CE7CC4}" srcOrd="1" destOrd="0" presId="urn:microsoft.com/office/officeart/2005/8/layout/hList7"/>
    <dgm:cxn modelId="{EE27067A-8B0E-4EF9-804D-9DD0A6737997}" type="presParOf" srcId="{C8B2AB24-45EA-4F31-92AA-FBDB0E9464A9}" destId="{F1A92988-9051-4053-AED1-F5A8BA4EC736}" srcOrd="2" destOrd="0" presId="urn:microsoft.com/office/officeart/2005/8/layout/hList7"/>
    <dgm:cxn modelId="{72702543-4CA7-4836-8047-1CF4C146868A}" type="presParOf" srcId="{C8B2AB24-45EA-4F31-92AA-FBDB0E9464A9}" destId="{D7D0B489-124A-4B8B-A7EC-BF17D1AAF47F}" srcOrd="3" destOrd="0" presId="urn:microsoft.com/office/officeart/2005/8/layout/hList7"/>
    <dgm:cxn modelId="{24A6B9F1-AAED-484F-AB5A-1A2EA40D4B93}" type="presParOf" srcId="{E9A8B3C2-8F51-41D8-AE22-C6438313F79B}" destId="{CC856184-91BE-4EA8-B89D-F1455002C8BA}" srcOrd="1" destOrd="0" presId="urn:microsoft.com/office/officeart/2005/8/layout/hList7"/>
    <dgm:cxn modelId="{135CEB19-A95C-462C-9BC1-7543E53308ED}" type="presParOf" srcId="{E9A8B3C2-8F51-41D8-AE22-C6438313F79B}" destId="{5EF828DD-25E2-4999-A6BA-76E37FD766B1}" srcOrd="2" destOrd="0" presId="urn:microsoft.com/office/officeart/2005/8/layout/hList7"/>
    <dgm:cxn modelId="{43CCAACC-3556-4CD2-BBCD-CA16192875E8}" type="presParOf" srcId="{5EF828DD-25E2-4999-A6BA-76E37FD766B1}" destId="{B9E57C88-0BE3-4FAF-8365-4881FFAD2627}" srcOrd="0" destOrd="0" presId="urn:microsoft.com/office/officeart/2005/8/layout/hList7"/>
    <dgm:cxn modelId="{3D5E3E1A-B141-4805-8150-919EEC8A97CE}" type="presParOf" srcId="{5EF828DD-25E2-4999-A6BA-76E37FD766B1}" destId="{6DFD931A-403B-4300-8AD2-613FABA56095}" srcOrd="1" destOrd="0" presId="urn:microsoft.com/office/officeart/2005/8/layout/hList7"/>
    <dgm:cxn modelId="{2E1DEF2E-55E7-4255-A3D2-196C994B0DCC}" type="presParOf" srcId="{5EF828DD-25E2-4999-A6BA-76E37FD766B1}" destId="{6EA04972-19B8-4B05-8C92-7086F6F70FBD}" srcOrd="2" destOrd="0" presId="urn:microsoft.com/office/officeart/2005/8/layout/hList7"/>
    <dgm:cxn modelId="{283CE5E2-15B0-4858-83D4-EC3B7C5AB1EF}" type="presParOf" srcId="{5EF828DD-25E2-4999-A6BA-76E37FD766B1}" destId="{48597548-1C11-4D5B-91C6-BF8797C96822}" srcOrd="3" destOrd="0" presId="urn:microsoft.com/office/officeart/2005/8/layout/hList7"/>
    <dgm:cxn modelId="{5AC61F17-558A-4007-AED6-5311BA4D4DBC}" type="presParOf" srcId="{E9A8B3C2-8F51-41D8-AE22-C6438313F79B}" destId="{2B436414-FACD-4B13-B6A9-DAF5FE681607}" srcOrd="3" destOrd="0" presId="urn:microsoft.com/office/officeart/2005/8/layout/hList7"/>
    <dgm:cxn modelId="{3CC0D21F-9D4D-4437-9C25-F12903E3E044}" type="presParOf" srcId="{E9A8B3C2-8F51-41D8-AE22-C6438313F79B}" destId="{2495FEFC-9FFD-4CEE-B781-963CF2FD3FA3}" srcOrd="4" destOrd="0" presId="urn:microsoft.com/office/officeart/2005/8/layout/hList7"/>
    <dgm:cxn modelId="{5B5228EC-DE3B-46F5-80C3-DDD388F978E6}" type="presParOf" srcId="{2495FEFC-9FFD-4CEE-B781-963CF2FD3FA3}" destId="{4E457594-97E8-4E0E-912D-DBCF3E75FBC7}" srcOrd="0" destOrd="0" presId="urn:microsoft.com/office/officeart/2005/8/layout/hList7"/>
    <dgm:cxn modelId="{A9D10ACA-D35A-4E19-ACDD-B592CCDE8C2C}" type="presParOf" srcId="{2495FEFC-9FFD-4CEE-B781-963CF2FD3FA3}" destId="{58319572-7A6A-4488-90CB-0084EBCE8A4E}" srcOrd="1" destOrd="0" presId="urn:microsoft.com/office/officeart/2005/8/layout/hList7"/>
    <dgm:cxn modelId="{D995FA4A-8FE0-47C9-8A3C-EB8E398B68B3}" type="presParOf" srcId="{2495FEFC-9FFD-4CEE-B781-963CF2FD3FA3}" destId="{85BEF51C-6629-4599-B432-F47A16D19AEA}" srcOrd="2" destOrd="0" presId="urn:microsoft.com/office/officeart/2005/8/layout/hList7"/>
    <dgm:cxn modelId="{FDDA7A5E-9AC4-4F31-81F3-02FB31AB0035}" type="presParOf" srcId="{2495FEFC-9FFD-4CEE-B781-963CF2FD3FA3}" destId="{08C19D01-A64C-491D-B174-E7083066F216}"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BA911A-8833-4FEF-9CE7-DD4964B44911}"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C"/>
        </a:p>
      </dgm:t>
    </dgm:pt>
    <dgm:pt modelId="{7593F1EF-3FA9-4F49-80AB-3E1EF5EFB555}">
      <dgm:prSet custT="1"/>
      <dgm:spPr/>
      <dgm:t>
        <a:bodyPr/>
        <a:lstStyle/>
        <a:p>
          <a:r>
            <a:rPr lang="es-EC" sz="1800" dirty="0" smtClean="0"/>
            <a:t>Norma Técnica para el Despliegue y Tendido de Redes Físicas Aéreas de Servicios de Telecomunicaciones, Servicios de Audio y Video por Suscripción (Modalidad Cable Físico) y Redes Privadas</a:t>
          </a:r>
          <a:endParaRPr lang="es-EC" sz="1800" dirty="0"/>
        </a:p>
      </dgm:t>
    </dgm:pt>
    <dgm:pt modelId="{98D499EB-8F65-4438-82F3-8C92B9DF9439}" type="parTrans" cxnId="{0C90199C-E7FA-4B45-A6B6-E4FB6C9AEB3B}">
      <dgm:prSet/>
      <dgm:spPr/>
      <dgm:t>
        <a:bodyPr/>
        <a:lstStyle/>
        <a:p>
          <a:endParaRPr lang="es-EC"/>
        </a:p>
      </dgm:t>
    </dgm:pt>
    <dgm:pt modelId="{8B1A2A9C-BF4F-496D-AA52-35D92C6EE12C}" type="sibTrans" cxnId="{0C90199C-E7FA-4B45-A6B6-E4FB6C9AEB3B}">
      <dgm:prSet/>
      <dgm:spPr/>
      <dgm:t>
        <a:bodyPr/>
        <a:lstStyle/>
        <a:p>
          <a:endParaRPr lang="es-EC"/>
        </a:p>
      </dgm:t>
    </dgm:pt>
    <dgm:pt modelId="{FFF5806C-7541-4F79-A8DC-88F3EDA374A6}">
      <dgm:prSet custT="1"/>
      <dgm:spPr/>
      <dgm:t>
        <a:bodyPr/>
        <a:lstStyle/>
        <a:p>
          <a:r>
            <a:rPr lang="es-EC" sz="1800" dirty="0" smtClean="0"/>
            <a:t> Norma Técnica para el Servicio de Radiodifusión Sonora en Frecuencia Modulada Analógica</a:t>
          </a:r>
          <a:endParaRPr lang="es-EC" sz="1800" dirty="0"/>
        </a:p>
      </dgm:t>
    </dgm:pt>
    <dgm:pt modelId="{156D4E4E-1FF1-4563-A81D-2CD591A32505}" type="parTrans" cxnId="{07602D2A-9370-4FD9-BFD2-79355CAD7FAE}">
      <dgm:prSet/>
      <dgm:spPr/>
      <dgm:t>
        <a:bodyPr/>
        <a:lstStyle/>
        <a:p>
          <a:endParaRPr lang="es-EC"/>
        </a:p>
      </dgm:t>
    </dgm:pt>
    <dgm:pt modelId="{67447925-12CF-4FC4-9ED7-470CFDAD99BE}" type="sibTrans" cxnId="{07602D2A-9370-4FD9-BFD2-79355CAD7FAE}">
      <dgm:prSet/>
      <dgm:spPr/>
      <dgm:t>
        <a:bodyPr/>
        <a:lstStyle/>
        <a:p>
          <a:endParaRPr lang="es-EC"/>
        </a:p>
      </dgm:t>
    </dgm:pt>
    <dgm:pt modelId="{A25E1A10-A5A1-462B-BF80-2BEC5929BADD}">
      <dgm:prSet custT="1"/>
      <dgm:spPr/>
      <dgm:t>
        <a:bodyPr/>
        <a:lstStyle/>
        <a:p>
          <a:r>
            <a:rPr lang="es-EC" sz="1800" dirty="0" smtClean="0"/>
            <a:t>Norma Técnica para el Servicio de Radiodifusión de Televisión Abierta Analógica</a:t>
          </a:r>
          <a:endParaRPr lang="es-EC" sz="1800" dirty="0"/>
        </a:p>
      </dgm:t>
    </dgm:pt>
    <dgm:pt modelId="{19EB87E6-EA21-4D6E-B8CA-E3FED18B6B2A}" type="parTrans" cxnId="{4DD43303-3FF4-4AEA-AA58-7CF8DEF725E2}">
      <dgm:prSet/>
      <dgm:spPr/>
      <dgm:t>
        <a:bodyPr/>
        <a:lstStyle/>
        <a:p>
          <a:endParaRPr lang="es-EC"/>
        </a:p>
      </dgm:t>
    </dgm:pt>
    <dgm:pt modelId="{1401615C-3915-45F3-B331-A9FF45E4D735}" type="sibTrans" cxnId="{4DD43303-3FF4-4AEA-AA58-7CF8DEF725E2}">
      <dgm:prSet/>
      <dgm:spPr/>
      <dgm:t>
        <a:bodyPr/>
        <a:lstStyle/>
        <a:p>
          <a:endParaRPr lang="es-EC"/>
        </a:p>
      </dgm:t>
    </dgm:pt>
    <dgm:pt modelId="{6BD4FD8C-820F-4EEF-8E18-F02238E1B02C}">
      <dgm:prSet custT="1"/>
      <dgm:spPr/>
      <dgm:t>
        <a:bodyPr/>
        <a:lstStyle/>
        <a:p>
          <a:r>
            <a:rPr lang="es-EC" sz="1800" dirty="0" smtClean="0"/>
            <a:t>Norma Técnica para el Servicio de Radiodifusión de Televisión Digital Terrestre	</a:t>
          </a:r>
          <a:endParaRPr lang="es-EC" sz="1800" dirty="0"/>
        </a:p>
      </dgm:t>
    </dgm:pt>
    <dgm:pt modelId="{766861EE-7EBF-43A7-AD72-37105D9AF185}" type="parTrans" cxnId="{BF75163C-F14E-4C22-94BE-0BAA87BF40EB}">
      <dgm:prSet/>
      <dgm:spPr/>
      <dgm:t>
        <a:bodyPr/>
        <a:lstStyle/>
        <a:p>
          <a:endParaRPr lang="es-EC"/>
        </a:p>
      </dgm:t>
    </dgm:pt>
    <dgm:pt modelId="{2B5DCA79-EF43-42C1-98A8-60EC08345F53}" type="sibTrans" cxnId="{BF75163C-F14E-4C22-94BE-0BAA87BF40EB}">
      <dgm:prSet/>
      <dgm:spPr/>
      <dgm:t>
        <a:bodyPr/>
        <a:lstStyle/>
        <a:p>
          <a:endParaRPr lang="es-EC"/>
        </a:p>
      </dgm:t>
    </dgm:pt>
    <dgm:pt modelId="{03C8E15B-9E1C-4570-863B-AA1C59DC4065}">
      <dgm:prSet custT="1"/>
      <dgm:spPr/>
      <dgm:t>
        <a:bodyPr/>
        <a:lstStyle/>
        <a:p>
          <a:r>
            <a:rPr lang="es-EC" sz="1800" b="0" i="0" dirty="0" smtClean="0"/>
            <a:t>Reglamento para la aplicación del pago por concentración de mercado para promover la competencia</a:t>
          </a:r>
          <a:endParaRPr lang="es-EC" sz="1800" b="0" dirty="0"/>
        </a:p>
      </dgm:t>
    </dgm:pt>
    <dgm:pt modelId="{D9CBC47B-0BEA-4C3D-975A-EB14D70647C9}" type="parTrans" cxnId="{7E59CE2F-8EBA-488F-A45C-850180446D67}">
      <dgm:prSet/>
      <dgm:spPr/>
      <dgm:t>
        <a:bodyPr/>
        <a:lstStyle/>
        <a:p>
          <a:endParaRPr lang="es-EC"/>
        </a:p>
      </dgm:t>
    </dgm:pt>
    <dgm:pt modelId="{F15EC05C-92D3-40D4-87E2-79284313B84B}" type="sibTrans" cxnId="{7E59CE2F-8EBA-488F-A45C-850180446D67}">
      <dgm:prSet/>
      <dgm:spPr/>
      <dgm:t>
        <a:bodyPr/>
        <a:lstStyle/>
        <a:p>
          <a:endParaRPr lang="es-EC"/>
        </a:p>
      </dgm:t>
    </dgm:pt>
    <dgm:pt modelId="{9F499BEF-CBEF-4D50-8905-16F9D011CC0A}" type="pres">
      <dgm:prSet presAssocID="{A6BA911A-8833-4FEF-9CE7-DD4964B44911}" presName="Name0" presStyleCnt="0">
        <dgm:presLayoutVars>
          <dgm:chMax val="7"/>
          <dgm:chPref val="7"/>
          <dgm:dir/>
        </dgm:presLayoutVars>
      </dgm:prSet>
      <dgm:spPr/>
      <dgm:t>
        <a:bodyPr/>
        <a:lstStyle/>
        <a:p>
          <a:endParaRPr lang="es-EC"/>
        </a:p>
      </dgm:t>
    </dgm:pt>
    <dgm:pt modelId="{C3D11509-B139-4420-8293-672A237A34E2}" type="pres">
      <dgm:prSet presAssocID="{A6BA911A-8833-4FEF-9CE7-DD4964B44911}" presName="Name1" presStyleCnt="0"/>
      <dgm:spPr/>
    </dgm:pt>
    <dgm:pt modelId="{27976EE6-B59D-4FD8-B015-B6BC86541EFE}" type="pres">
      <dgm:prSet presAssocID="{A6BA911A-8833-4FEF-9CE7-DD4964B44911}" presName="cycle" presStyleCnt="0"/>
      <dgm:spPr/>
    </dgm:pt>
    <dgm:pt modelId="{5833C4AE-BC65-49D0-949B-FEDB1A3BF607}" type="pres">
      <dgm:prSet presAssocID="{A6BA911A-8833-4FEF-9CE7-DD4964B44911}" presName="srcNode" presStyleLbl="node1" presStyleIdx="0" presStyleCnt="5"/>
      <dgm:spPr/>
    </dgm:pt>
    <dgm:pt modelId="{0C755B91-EAA3-426E-8699-222463BA07D9}" type="pres">
      <dgm:prSet presAssocID="{A6BA911A-8833-4FEF-9CE7-DD4964B44911}" presName="conn" presStyleLbl="parChTrans1D2" presStyleIdx="0" presStyleCnt="1"/>
      <dgm:spPr/>
      <dgm:t>
        <a:bodyPr/>
        <a:lstStyle/>
        <a:p>
          <a:endParaRPr lang="es-EC"/>
        </a:p>
      </dgm:t>
    </dgm:pt>
    <dgm:pt modelId="{D28F24EB-17DF-4777-A7BB-F51E2C10A3F2}" type="pres">
      <dgm:prSet presAssocID="{A6BA911A-8833-4FEF-9CE7-DD4964B44911}" presName="extraNode" presStyleLbl="node1" presStyleIdx="0" presStyleCnt="5"/>
      <dgm:spPr/>
    </dgm:pt>
    <dgm:pt modelId="{0795DB93-3904-4C60-AEAE-2217BD725530}" type="pres">
      <dgm:prSet presAssocID="{A6BA911A-8833-4FEF-9CE7-DD4964B44911}" presName="dstNode" presStyleLbl="node1" presStyleIdx="0" presStyleCnt="5"/>
      <dgm:spPr/>
    </dgm:pt>
    <dgm:pt modelId="{8D25DB2B-6B29-44F9-92FF-0B7E356F0EA2}" type="pres">
      <dgm:prSet presAssocID="{7593F1EF-3FA9-4F49-80AB-3E1EF5EFB555}" presName="text_1" presStyleLbl="node1" presStyleIdx="0" presStyleCnt="5">
        <dgm:presLayoutVars>
          <dgm:bulletEnabled val="1"/>
        </dgm:presLayoutVars>
      </dgm:prSet>
      <dgm:spPr/>
      <dgm:t>
        <a:bodyPr/>
        <a:lstStyle/>
        <a:p>
          <a:endParaRPr lang="es-EC"/>
        </a:p>
      </dgm:t>
    </dgm:pt>
    <dgm:pt modelId="{289DA35F-C1F4-474B-B29E-630214D0ACCD}" type="pres">
      <dgm:prSet presAssocID="{7593F1EF-3FA9-4F49-80AB-3E1EF5EFB555}" presName="accent_1" presStyleCnt="0"/>
      <dgm:spPr/>
    </dgm:pt>
    <dgm:pt modelId="{453931AA-43DD-443C-9043-CD5DA38D0964}" type="pres">
      <dgm:prSet presAssocID="{7593F1EF-3FA9-4F49-80AB-3E1EF5EFB555}" presName="accentRepeatNode" presStyleLbl="solidFgAcc1" presStyleIdx="0" presStyleCnt="5"/>
      <dgm:spPr/>
    </dgm:pt>
    <dgm:pt modelId="{34FAD02E-0325-48F3-A014-AFAF1D9758A8}" type="pres">
      <dgm:prSet presAssocID="{FFF5806C-7541-4F79-A8DC-88F3EDA374A6}" presName="text_2" presStyleLbl="node1" presStyleIdx="1" presStyleCnt="5">
        <dgm:presLayoutVars>
          <dgm:bulletEnabled val="1"/>
        </dgm:presLayoutVars>
      </dgm:prSet>
      <dgm:spPr/>
      <dgm:t>
        <a:bodyPr/>
        <a:lstStyle/>
        <a:p>
          <a:endParaRPr lang="es-EC"/>
        </a:p>
      </dgm:t>
    </dgm:pt>
    <dgm:pt modelId="{8321B6E5-EC6A-4348-A25E-015DCAB7F3EE}" type="pres">
      <dgm:prSet presAssocID="{FFF5806C-7541-4F79-A8DC-88F3EDA374A6}" presName="accent_2" presStyleCnt="0"/>
      <dgm:spPr/>
    </dgm:pt>
    <dgm:pt modelId="{52538866-D652-4F3A-9A8D-7176F61B4487}" type="pres">
      <dgm:prSet presAssocID="{FFF5806C-7541-4F79-A8DC-88F3EDA374A6}" presName="accentRepeatNode" presStyleLbl="solidFgAcc1" presStyleIdx="1" presStyleCnt="5"/>
      <dgm:spPr/>
    </dgm:pt>
    <dgm:pt modelId="{AE9A831E-87E9-4787-BA6D-32AC3822FC7C}" type="pres">
      <dgm:prSet presAssocID="{A25E1A10-A5A1-462B-BF80-2BEC5929BADD}" presName="text_3" presStyleLbl="node1" presStyleIdx="2" presStyleCnt="5">
        <dgm:presLayoutVars>
          <dgm:bulletEnabled val="1"/>
        </dgm:presLayoutVars>
      </dgm:prSet>
      <dgm:spPr/>
      <dgm:t>
        <a:bodyPr/>
        <a:lstStyle/>
        <a:p>
          <a:endParaRPr lang="es-EC"/>
        </a:p>
      </dgm:t>
    </dgm:pt>
    <dgm:pt modelId="{3DA00290-7DBE-40AC-B916-3243B79DCA34}" type="pres">
      <dgm:prSet presAssocID="{A25E1A10-A5A1-462B-BF80-2BEC5929BADD}" presName="accent_3" presStyleCnt="0"/>
      <dgm:spPr/>
    </dgm:pt>
    <dgm:pt modelId="{17734171-58A9-436A-991B-16C508AB8DEA}" type="pres">
      <dgm:prSet presAssocID="{A25E1A10-A5A1-462B-BF80-2BEC5929BADD}" presName="accentRepeatNode" presStyleLbl="solidFgAcc1" presStyleIdx="2" presStyleCnt="5"/>
      <dgm:spPr/>
    </dgm:pt>
    <dgm:pt modelId="{E1DE3F1C-479F-4221-85A7-0C03E9589BDA}" type="pres">
      <dgm:prSet presAssocID="{6BD4FD8C-820F-4EEF-8E18-F02238E1B02C}" presName="text_4" presStyleLbl="node1" presStyleIdx="3" presStyleCnt="5">
        <dgm:presLayoutVars>
          <dgm:bulletEnabled val="1"/>
        </dgm:presLayoutVars>
      </dgm:prSet>
      <dgm:spPr/>
      <dgm:t>
        <a:bodyPr/>
        <a:lstStyle/>
        <a:p>
          <a:endParaRPr lang="es-EC"/>
        </a:p>
      </dgm:t>
    </dgm:pt>
    <dgm:pt modelId="{BDEBA6F7-E989-49E0-8EF8-CDA16525171A}" type="pres">
      <dgm:prSet presAssocID="{6BD4FD8C-820F-4EEF-8E18-F02238E1B02C}" presName="accent_4" presStyleCnt="0"/>
      <dgm:spPr/>
    </dgm:pt>
    <dgm:pt modelId="{0E7E66CA-054F-45F5-9BC5-211CB3ECABC3}" type="pres">
      <dgm:prSet presAssocID="{6BD4FD8C-820F-4EEF-8E18-F02238E1B02C}" presName="accentRepeatNode" presStyleLbl="solidFgAcc1" presStyleIdx="3" presStyleCnt="5"/>
      <dgm:spPr/>
    </dgm:pt>
    <dgm:pt modelId="{8B0A76F3-8FFD-424C-821C-B744E399FC51}" type="pres">
      <dgm:prSet presAssocID="{03C8E15B-9E1C-4570-863B-AA1C59DC4065}" presName="text_5" presStyleLbl="node1" presStyleIdx="4" presStyleCnt="5">
        <dgm:presLayoutVars>
          <dgm:bulletEnabled val="1"/>
        </dgm:presLayoutVars>
      </dgm:prSet>
      <dgm:spPr/>
      <dgm:t>
        <a:bodyPr/>
        <a:lstStyle/>
        <a:p>
          <a:endParaRPr lang="es-EC"/>
        </a:p>
      </dgm:t>
    </dgm:pt>
    <dgm:pt modelId="{2D562D1C-4D7A-47E7-B70A-7ACB9CAE0097}" type="pres">
      <dgm:prSet presAssocID="{03C8E15B-9E1C-4570-863B-AA1C59DC4065}" presName="accent_5" presStyleCnt="0"/>
      <dgm:spPr/>
    </dgm:pt>
    <dgm:pt modelId="{1AB26A10-C84A-44A6-B295-D93DCF77D478}" type="pres">
      <dgm:prSet presAssocID="{03C8E15B-9E1C-4570-863B-AA1C59DC4065}" presName="accentRepeatNode" presStyleLbl="solidFgAcc1" presStyleIdx="4" presStyleCnt="5"/>
      <dgm:spPr/>
    </dgm:pt>
  </dgm:ptLst>
  <dgm:cxnLst>
    <dgm:cxn modelId="{E83C4476-9CE3-4A33-AB64-AA1DDB528EBB}" type="presOf" srcId="{FFF5806C-7541-4F79-A8DC-88F3EDA374A6}" destId="{34FAD02E-0325-48F3-A014-AFAF1D9758A8}" srcOrd="0" destOrd="0" presId="urn:microsoft.com/office/officeart/2008/layout/VerticalCurvedList"/>
    <dgm:cxn modelId="{4DD43303-3FF4-4AEA-AA58-7CF8DEF725E2}" srcId="{A6BA911A-8833-4FEF-9CE7-DD4964B44911}" destId="{A25E1A10-A5A1-462B-BF80-2BEC5929BADD}" srcOrd="2" destOrd="0" parTransId="{19EB87E6-EA21-4D6E-B8CA-E3FED18B6B2A}" sibTransId="{1401615C-3915-45F3-B331-A9FF45E4D735}"/>
    <dgm:cxn modelId="{94B6DCD6-BE54-44F1-B818-545CF476E1A7}" type="presOf" srcId="{A25E1A10-A5A1-462B-BF80-2BEC5929BADD}" destId="{AE9A831E-87E9-4787-BA6D-32AC3822FC7C}" srcOrd="0" destOrd="0" presId="urn:microsoft.com/office/officeart/2008/layout/VerticalCurvedList"/>
    <dgm:cxn modelId="{7E59CE2F-8EBA-488F-A45C-850180446D67}" srcId="{A6BA911A-8833-4FEF-9CE7-DD4964B44911}" destId="{03C8E15B-9E1C-4570-863B-AA1C59DC4065}" srcOrd="4" destOrd="0" parTransId="{D9CBC47B-0BEA-4C3D-975A-EB14D70647C9}" sibTransId="{F15EC05C-92D3-40D4-87E2-79284313B84B}"/>
    <dgm:cxn modelId="{125BA455-6031-44C0-86BD-CBABEBB32A00}" type="presOf" srcId="{03C8E15B-9E1C-4570-863B-AA1C59DC4065}" destId="{8B0A76F3-8FFD-424C-821C-B744E399FC51}" srcOrd="0" destOrd="0" presId="urn:microsoft.com/office/officeart/2008/layout/VerticalCurvedList"/>
    <dgm:cxn modelId="{07602D2A-9370-4FD9-BFD2-79355CAD7FAE}" srcId="{A6BA911A-8833-4FEF-9CE7-DD4964B44911}" destId="{FFF5806C-7541-4F79-A8DC-88F3EDA374A6}" srcOrd="1" destOrd="0" parTransId="{156D4E4E-1FF1-4563-A81D-2CD591A32505}" sibTransId="{67447925-12CF-4FC4-9ED7-470CFDAD99BE}"/>
    <dgm:cxn modelId="{31A30D2F-C383-4066-BF11-FC8D15E0D71A}" type="presOf" srcId="{6BD4FD8C-820F-4EEF-8E18-F02238E1B02C}" destId="{E1DE3F1C-479F-4221-85A7-0C03E9589BDA}" srcOrd="0" destOrd="0" presId="urn:microsoft.com/office/officeart/2008/layout/VerticalCurvedList"/>
    <dgm:cxn modelId="{0C90199C-E7FA-4B45-A6B6-E4FB6C9AEB3B}" srcId="{A6BA911A-8833-4FEF-9CE7-DD4964B44911}" destId="{7593F1EF-3FA9-4F49-80AB-3E1EF5EFB555}" srcOrd="0" destOrd="0" parTransId="{98D499EB-8F65-4438-82F3-8C92B9DF9439}" sibTransId="{8B1A2A9C-BF4F-496D-AA52-35D92C6EE12C}"/>
    <dgm:cxn modelId="{BF75163C-F14E-4C22-94BE-0BAA87BF40EB}" srcId="{A6BA911A-8833-4FEF-9CE7-DD4964B44911}" destId="{6BD4FD8C-820F-4EEF-8E18-F02238E1B02C}" srcOrd="3" destOrd="0" parTransId="{766861EE-7EBF-43A7-AD72-37105D9AF185}" sibTransId="{2B5DCA79-EF43-42C1-98A8-60EC08345F53}"/>
    <dgm:cxn modelId="{9AA6287A-FDEB-41CE-9EE3-7C11E9544853}" type="presOf" srcId="{7593F1EF-3FA9-4F49-80AB-3E1EF5EFB555}" destId="{8D25DB2B-6B29-44F9-92FF-0B7E356F0EA2}" srcOrd="0" destOrd="0" presId="urn:microsoft.com/office/officeart/2008/layout/VerticalCurvedList"/>
    <dgm:cxn modelId="{558C4A82-5E9C-4367-AC84-81F6BB1267B9}" type="presOf" srcId="{8B1A2A9C-BF4F-496D-AA52-35D92C6EE12C}" destId="{0C755B91-EAA3-426E-8699-222463BA07D9}" srcOrd="0" destOrd="0" presId="urn:microsoft.com/office/officeart/2008/layout/VerticalCurvedList"/>
    <dgm:cxn modelId="{A1AB0E72-3A61-46A9-B7A0-F9CFF16C5D82}" type="presOf" srcId="{A6BA911A-8833-4FEF-9CE7-DD4964B44911}" destId="{9F499BEF-CBEF-4D50-8905-16F9D011CC0A}" srcOrd="0" destOrd="0" presId="urn:microsoft.com/office/officeart/2008/layout/VerticalCurvedList"/>
    <dgm:cxn modelId="{D7D0923B-E096-46A4-AF59-EF93B69E844A}" type="presParOf" srcId="{9F499BEF-CBEF-4D50-8905-16F9D011CC0A}" destId="{C3D11509-B139-4420-8293-672A237A34E2}" srcOrd="0" destOrd="0" presId="urn:microsoft.com/office/officeart/2008/layout/VerticalCurvedList"/>
    <dgm:cxn modelId="{32C326CE-02A8-4602-AE2D-C64EF5DCF933}" type="presParOf" srcId="{C3D11509-B139-4420-8293-672A237A34E2}" destId="{27976EE6-B59D-4FD8-B015-B6BC86541EFE}" srcOrd="0" destOrd="0" presId="urn:microsoft.com/office/officeart/2008/layout/VerticalCurvedList"/>
    <dgm:cxn modelId="{C89C41FB-7C9B-4D6A-92A1-BA29A5628716}" type="presParOf" srcId="{27976EE6-B59D-4FD8-B015-B6BC86541EFE}" destId="{5833C4AE-BC65-49D0-949B-FEDB1A3BF607}" srcOrd="0" destOrd="0" presId="urn:microsoft.com/office/officeart/2008/layout/VerticalCurvedList"/>
    <dgm:cxn modelId="{8EA49384-6EAB-4A41-8BE7-B991E812A778}" type="presParOf" srcId="{27976EE6-B59D-4FD8-B015-B6BC86541EFE}" destId="{0C755B91-EAA3-426E-8699-222463BA07D9}" srcOrd="1" destOrd="0" presId="urn:microsoft.com/office/officeart/2008/layout/VerticalCurvedList"/>
    <dgm:cxn modelId="{2AA4A1EA-6CCA-4953-84E1-18FAB5F94979}" type="presParOf" srcId="{27976EE6-B59D-4FD8-B015-B6BC86541EFE}" destId="{D28F24EB-17DF-4777-A7BB-F51E2C10A3F2}" srcOrd="2" destOrd="0" presId="urn:microsoft.com/office/officeart/2008/layout/VerticalCurvedList"/>
    <dgm:cxn modelId="{CC87CA31-CBFE-4E9E-BD7C-17BA0E308EC8}" type="presParOf" srcId="{27976EE6-B59D-4FD8-B015-B6BC86541EFE}" destId="{0795DB93-3904-4C60-AEAE-2217BD725530}" srcOrd="3" destOrd="0" presId="urn:microsoft.com/office/officeart/2008/layout/VerticalCurvedList"/>
    <dgm:cxn modelId="{109C510B-868E-48E6-98BD-CBC9127284F8}" type="presParOf" srcId="{C3D11509-B139-4420-8293-672A237A34E2}" destId="{8D25DB2B-6B29-44F9-92FF-0B7E356F0EA2}" srcOrd="1" destOrd="0" presId="urn:microsoft.com/office/officeart/2008/layout/VerticalCurvedList"/>
    <dgm:cxn modelId="{6CBD72F5-C704-4666-B7E0-1F8A65999C22}" type="presParOf" srcId="{C3D11509-B139-4420-8293-672A237A34E2}" destId="{289DA35F-C1F4-474B-B29E-630214D0ACCD}" srcOrd="2" destOrd="0" presId="urn:microsoft.com/office/officeart/2008/layout/VerticalCurvedList"/>
    <dgm:cxn modelId="{ADB2583F-2C49-41CF-BE7E-9139B809904E}" type="presParOf" srcId="{289DA35F-C1F4-474B-B29E-630214D0ACCD}" destId="{453931AA-43DD-443C-9043-CD5DA38D0964}" srcOrd="0" destOrd="0" presId="urn:microsoft.com/office/officeart/2008/layout/VerticalCurvedList"/>
    <dgm:cxn modelId="{B4E691AA-73C7-460E-80AC-492C323207DB}" type="presParOf" srcId="{C3D11509-B139-4420-8293-672A237A34E2}" destId="{34FAD02E-0325-48F3-A014-AFAF1D9758A8}" srcOrd="3" destOrd="0" presId="urn:microsoft.com/office/officeart/2008/layout/VerticalCurvedList"/>
    <dgm:cxn modelId="{252E2436-BBE2-44D8-B2CB-E9D54FD24FCD}" type="presParOf" srcId="{C3D11509-B139-4420-8293-672A237A34E2}" destId="{8321B6E5-EC6A-4348-A25E-015DCAB7F3EE}" srcOrd="4" destOrd="0" presId="urn:microsoft.com/office/officeart/2008/layout/VerticalCurvedList"/>
    <dgm:cxn modelId="{7600D566-437B-49BF-92AA-94951A5BDBB5}" type="presParOf" srcId="{8321B6E5-EC6A-4348-A25E-015DCAB7F3EE}" destId="{52538866-D652-4F3A-9A8D-7176F61B4487}" srcOrd="0" destOrd="0" presId="urn:microsoft.com/office/officeart/2008/layout/VerticalCurvedList"/>
    <dgm:cxn modelId="{38407D20-DD5F-4EE0-87C6-C8E433434BB5}" type="presParOf" srcId="{C3D11509-B139-4420-8293-672A237A34E2}" destId="{AE9A831E-87E9-4787-BA6D-32AC3822FC7C}" srcOrd="5" destOrd="0" presId="urn:microsoft.com/office/officeart/2008/layout/VerticalCurvedList"/>
    <dgm:cxn modelId="{D4B5347D-D5BC-4F45-AEA8-26F5B7D19A58}" type="presParOf" srcId="{C3D11509-B139-4420-8293-672A237A34E2}" destId="{3DA00290-7DBE-40AC-B916-3243B79DCA34}" srcOrd="6" destOrd="0" presId="urn:microsoft.com/office/officeart/2008/layout/VerticalCurvedList"/>
    <dgm:cxn modelId="{6AB73565-EAF3-4130-90C9-0F2337FE52DB}" type="presParOf" srcId="{3DA00290-7DBE-40AC-B916-3243B79DCA34}" destId="{17734171-58A9-436A-991B-16C508AB8DEA}" srcOrd="0" destOrd="0" presId="urn:microsoft.com/office/officeart/2008/layout/VerticalCurvedList"/>
    <dgm:cxn modelId="{79141D60-2E78-4951-8E69-DD450ED36926}" type="presParOf" srcId="{C3D11509-B139-4420-8293-672A237A34E2}" destId="{E1DE3F1C-479F-4221-85A7-0C03E9589BDA}" srcOrd="7" destOrd="0" presId="urn:microsoft.com/office/officeart/2008/layout/VerticalCurvedList"/>
    <dgm:cxn modelId="{F02665C8-D7A0-458F-BA1E-9022ECB691CF}" type="presParOf" srcId="{C3D11509-B139-4420-8293-672A237A34E2}" destId="{BDEBA6F7-E989-49E0-8EF8-CDA16525171A}" srcOrd="8" destOrd="0" presId="urn:microsoft.com/office/officeart/2008/layout/VerticalCurvedList"/>
    <dgm:cxn modelId="{E57C726C-2B0B-4721-BF9D-0D72052F9584}" type="presParOf" srcId="{BDEBA6F7-E989-49E0-8EF8-CDA16525171A}" destId="{0E7E66CA-054F-45F5-9BC5-211CB3ECABC3}" srcOrd="0" destOrd="0" presId="urn:microsoft.com/office/officeart/2008/layout/VerticalCurvedList"/>
    <dgm:cxn modelId="{E7E9A805-4E1D-4881-85DA-E5742A43ACCB}" type="presParOf" srcId="{C3D11509-B139-4420-8293-672A237A34E2}" destId="{8B0A76F3-8FFD-424C-821C-B744E399FC51}" srcOrd="9" destOrd="0" presId="urn:microsoft.com/office/officeart/2008/layout/VerticalCurvedList"/>
    <dgm:cxn modelId="{8E4AB1F8-8F88-431C-9FDF-20E9859DC523}" type="presParOf" srcId="{C3D11509-B139-4420-8293-672A237A34E2}" destId="{2D562D1C-4D7A-47E7-B70A-7ACB9CAE0097}" srcOrd="10" destOrd="0" presId="urn:microsoft.com/office/officeart/2008/layout/VerticalCurvedList"/>
    <dgm:cxn modelId="{14751A2E-C696-4FD8-BB3A-D5D3E9DAE747}" type="presParOf" srcId="{2D562D1C-4D7A-47E7-B70A-7ACB9CAE0097}" destId="{1AB26A10-C84A-44A6-B295-D93DCF77D47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A6E4966-2A6E-4199-A765-2BEBFBB121F8}" type="doc">
      <dgm:prSet loTypeId="urn:microsoft.com/office/officeart/2005/8/layout/bProcess3" loCatId="process" qsTypeId="urn:microsoft.com/office/officeart/2005/8/quickstyle/simple1" qsCatId="simple" csTypeId="urn:microsoft.com/office/officeart/2005/8/colors/accent3_1" csCatId="accent3" phldr="1"/>
      <dgm:spPr/>
      <dgm:t>
        <a:bodyPr/>
        <a:lstStyle/>
        <a:p>
          <a:endParaRPr lang="es-EC"/>
        </a:p>
      </dgm:t>
    </dgm:pt>
    <dgm:pt modelId="{05CFE048-8E80-4611-806F-E37A80DE7A75}">
      <dgm:prSet phldrT="[Texto]" custT="1"/>
      <dgm:spPr/>
      <dgm:t>
        <a:bodyPr/>
        <a:lstStyle/>
        <a:p>
          <a:r>
            <a:rPr lang="es-EC" sz="1800" dirty="0" smtClean="0"/>
            <a:t>Usuario</a:t>
          </a:r>
          <a:endParaRPr lang="es-EC" sz="1800" dirty="0"/>
        </a:p>
      </dgm:t>
    </dgm:pt>
    <dgm:pt modelId="{DEB1903F-A98D-48C6-8895-C1CD8D2809F8}" type="parTrans" cxnId="{A140CF52-1104-4337-A9A2-A1046A08A7D0}">
      <dgm:prSet/>
      <dgm:spPr/>
      <dgm:t>
        <a:bodyPr/>
        <a:lstStyle/>
        <a:p>
          <a:endParaRPr lang="es-EC"/>
        </a:p>
      </dgm:t>
    </dgm:pt>
    <dgm:pt modelId="{D48ED3F7-E801-4D15-B071-52B3919FF9E5}" type="sibTrans" cxnId="{A140CF52-1104-4337-A9A2-A1046A08A7D0}">
      <dgm:prSet/>
      <dgm:spPr/>
      <dgm:t>
        <a:bodyPr/>
        <a:lstStyle/>
        <a:p>
          <a:endParaRPr lang="es-EC"/>
        </a:p>
      </dgm:t>
    </dgm:pt>
    <dgm:pt modelId="{B87D4345-3EAC-489F-87BB-7D67A0294C98}">
      <dgm:prSet phldrT="[Texto]" custT="1"/>
      <dgm:spPr/>
      <dgm:t>
        <a:bodyPr/>
        <a:lstStyle/>
        <a:p>
          <a:r>
            <a:rPr lang="es-EC" sz="2000" dirty="0" smtClean="0"/>
            <a:t>Reclamo y Quejas</a:t>
          </a:r>
          <a:endParaRPr lang="es-EC" sz="2000" dirty="0"/>
        </a:p>
      </dgm:t>
    </dgm:pt>
    <dgm:pt modelId="{924F4C37-1EDB-4D69-B3AA-A6A4F4D22643}" type="parTrans" cxnId="{71E92848-6853-42B4-ABC8-4913A0E0F595}">
      <dgm:prSet/>
      <dgm:spPr/>
      <dgm:t>
        <a:bodyPr/>
        <a:lstStyle/>
        <a:p>
          <a:endParaRPr lang="es-EC"/>
        </a:p>
      </dgm:t>
    </dgm:pt>
    <dgm:pt modelId="{2D898512-CA35-45B7-ADAA-16C80601C389}" type="sibTrans" cxnId="{71E92848-6853-42B4-ABC8-4913A0E0F595}">
      <dgm:prSet/>
      <dgm:spPr/>
      <dgm:t>
        <a:bodyPr/>
        <a:lstStyle/>
        <a:p>
          <a:endParaRPr lang="es-EC"/>
        </a:p>
      </dgm:t>
    </dgm:pt>
    <dgm:pt modelId="{F8BB9F0B-7CA0-4F0E-9130-FE97C1D225F3}">
      <dgm:prSet phldrT="[Texto]" custT="1"/>
      <dgm:spPr/>
      <dgm:t>
        <a:bodyPr/>
        <a:lstStyle/>
        <a:p>
          <a:r>
            <a:rPr lang="es-EC" sz="2000" dirty="0" smtClean="0"/>
            <a:t>Órgano Desconcentrado Zonal de la ARCOTEL</a:t>
          </a:r>
          <a:endParaRPr lang="es-EC" sz="2000" dirty="0"/>
        </a:p>
      </dgm:t>
    </dgm:pt>
    <dgm:pt modelId="{43184541-A375-40E2-9FE1-CDD7515297DA}" type="parTrans" cxnId="{27B48D16-F372-44DE-BA6F-039FE77070E3}">
      <dgm:prSet/>
      <dgm:spPr/>
      <dgm:t>
        <a:bodyPr/>
        <a:lstStyle/>
        <a:p>
          <a:endParaRPr lang="es-EC"/>
        </a:p>
      </dgm:t>
    </dgm:pt>
    <dgm:pt modelId="{A19A039C-558D-4B3A-BF0E-FA6282AC62F5}" type="sibTrans" cxnId="{27B48D16-F372-44DE-BA6F-039FE77070E3}">
      <dgm:prSet/>
      <dgm:spPr/>
      <dgm:t>
        <a:bodyPr/>
        <a:lstStyle/>
        <a:p>
          <a:endParaRPr lang="es-EC"/>
        </a:p>
      </dgm:t>
    </dgm:pt>
    <dgm:pt modelId="{3298088A-0BBF-43BD-A7E5-46AA6AD66F0E}">
      <dgm:prSet phldrT="[Texto]" custT="1"/>
      <dgm:spPr/>
      <dgm:t>
        <a:bodyPr/>
        <a:lstStyle/>
        <a:p>
          <a:r>
            <a:rPr lang="es-EC" sz="2000" dirty="0" smtClean="0"/>
            <a:t>Director Ejecutivo</a:t>
          </a:r>
          <a:endParaRPr lang="es-EC" sz="2000" dirty="0"/>
        </a:p>
      </dgm:t>
    </dgm:pt>
    <dgm:pt modelId="{F7721BC7-7851-451C-8689-1187193E6154}" type="parTrans" cxnId="{6583F8AC-B686-43E8-8611-6000E7685ED2}">
      <dgm:prSet/>
      <dgm:spPr/>
      <dgm:t>
        <a:bodyPr/>
        <a:lstStyle/>
        <a:p>
          <a:endParaRPr lang="es-EC"/>
        </a:p>
      </dgm:t>
    </dgm:pt>
    <dgm:pt modelId="{C17CC190-3B30-4F89-9010-C4D0920FF99E}" type="sibTrans" cxnId="{6583F8AC-B686-43E8-8611-6000E7685ED2}">
      <dgm:prSet/>
      <dgm:spPr/>
      <dgm:t>
        <a:bodyPr/>
        <a:lstStyle/>
        <a:p>
          <a:endParaRPr lang="es-EC"/>
        </a:p>
      </dgm:t>
    </dgm:pt>
    <dgm:pt modelId="{28D5278C-A14F-4FCF-8E5E-A51C4BEB1A7A}">
      <dgm:prSet phldrT="[Texto]" custT="1"/>
      <dgm:spPr/>
      <dgm:t>
        <a:bodyPr/>
        <a:lstStyle/>
        <a:p>
          <a:r>
            <a:rPr lang="es-MX" sz="2000" dirty="0" smtClean="0"/>
            <a:t>Atención </a:t>
          </a:r>
          <a:r>
            <a:rPr lang="es-MX" sz="2000" smtClean="0"/>
            <a:t>al usuario ARCOTEL</a:t>
          </a:r>
          <a:endParaRPr lang="es-EC" sz="2000" dirty="0"/>
        </a:p>
      </dgm:t>
    </dgm:pt>
    <dgm:pt modelId="{3E0E5930-FCC4-4F58-9A14-F06570F0C0DC}" type="sibTrans" cxnId="{BF458393-F41B-43FE-A0AC-714D563E60A0}">
      <dgm:prSet/>
      <dgm:spPr/>
      <dgm:t>
        <a:bodyPr/>
        <a:lstStyle/>
        <a:p>
          <a:endParaRPr lang="es-EC"/>
        </a:p>
      </dgm:t>
    </dgm:pt>
    <dgm:pt modelId="{B8F70011-0674-4EBD-B07A-E469803BB144}" type="parTrans" cxnId="{BF458393-F41B-43FE-A0AC-714D563E60A0}">
      <dgm:prSet/>
      <dgm:spPr/>
      <dgm:t>
        <a:bodyPr/>
        <a:lstStyle/>
        <a:p>
          <a:endParaRPr lang="es-EC"/>
        </a:p>
      </dgm:t>
    </dgm:pt>
    <dgm:pt modelId="{F7A18A8D-1656-4296-AAAB-D28CE8BB9213}" type="pres">
      <dgm:prSet presAssocID="{7A6E4966-2A6E-4199-A765-2BEBFBB121F8}" presName="Name0" presStyleCnt="0">
        <dgm:presLayoutVars>
          <dgm:dir/>
          <dgm:resizeHandles val="exact"/>
        </dgm:presLayoutVars>
      </dgm:prSet>
      <dgm:spPr/>
      <dgm:t>
        <a:bodyPr/>
        <a:lstStyle/>
        <a:p>
          <a:endParaRPr lang="es-EC"/>
        </a:p>
      </dgm:t>
    </dgm:pt>
    <dgm:pt modelId="{C0B9551C-8BA5-4B02-9FE2-541A1A2BC4C3}" type="pres">
      <dgm:prSet presAssocID="{05CFE048-8E80-4611-806F-E37A80DE7A75}" presName="node" presStyleLbl="node1" presStyleIdx="0" presStyleCnt="5" custLinFactNeighborY="-38944">
        <dgm:presLayoutVars>
          <dgm:bulletEnabled val="1"/>
        </dgm:presLayoutVars>
      </dgm:prSet>
      <dgm:spPr/>
      <dgm:t>
        <a:bodyPr/>
        <a:lstStyle/>
        <a:p>
          <a:endParaRPr lang="es-EC"/>
        </a:p>
      </dgm:t>
    </dgm:pt>
    <dgm:pt modelId="{078CBDD4-863B-4F07-A4E9-0E343C5EFC51}" type="pres">
      <dgm:prSet presAssocID="{D48ED3F7-E801-4D15-B071-52B3919FF9E5}" presName="sibTrans" presStyleLbl="sibTrans1D1" presStyleIdx="0" presStyleCnt="4"/>
      <dgm:spPr/>
      <dgm:t>
        <a:bodyPr/>
        <a:lstStyle/>
        <a:p>
          <a:endParaRPr lang="es-EC"/>
        </a:p>
      </dgm:t>
    </dgm:pt>
    <dgm:pt modelId="{054C2420-BF34-42D2-BAB0-836906615B97}" type="pres">
      <dgm:prSet presAssocID="{D48ED3F7-E801-4D15-B071-52B3919FF9E5}" presName="connectorText" presStyleLbl="sibTrans1D1" presStyleIdx="0" presStyleCnt="4"/>
      <dgm:spPr/>
      <dgm:t>
        <a:bodyPr/>
        <a:lstStyle/>
        <a:p>
          <a:endParaRPr lang="es-EC"/>
        </a:p>
      </dgm:t>
    </dgm:pt>
    <dgm:pt modelId="{0B0A81D3-6FC6-4824-AB3E-31BE145391D4}" type="pres">
      <dgm:prSet presAssocID="{B87D4345-3EAC-489F-87BB-7D67A0294C98}" presName="node" presStyleLbl="node1" presStyleIdx="1" presStyleCnt="5" custLinFactNeighborY="-38944">
        <dgm:presLayoutVars>
          <dgm:bulletEnabled val="1"/>
        </dgm:presLayoutVars>
      </dgm:prSet>
      <dgm:spPr/>
      <dgm:t>
        <a:bodyPr/>
        <a:lstStyle/>
        <a:p>
          <a:endParaRPr lang="es-EC"/>
        </a:p>
      </dgm:t>
    </dgm:pt>
    <dgm:pt modelId="{1B37E4E0-5B00-41C8-9180-6AD19062FC20}" type="pres">
      <dgm:prSet presAssocID="{2D898512-CA35-45B7-ADAA-16C80601C389}" presName="sibTrans" presStyleLbl="sibTrans1D1" presStyleIdx="1" presStyleCnt="4"/>
      <dgm:spPr/>
      <dgm:t>
        <a:bodyPr/>
        <a:lstStyle/>
        <a:p>
          <a:endParaRPr lang="es-EC"/>
        </a:p>
      </dgm:t>
    </dgm:pt>
    <dgm:pt modelId="{9B4429F9-FD6C-469C-9491-77227619993B}" type="pres">
      <dgm:prSet presAssocID="{2D898512-CA35-45B7-ADAA-16C80601C389}" presName="connectorText" presStyleLbl="sibTrans1D1" presStyleIdx="1" presStyleCnt="4"/>
      <dgm:spPr/>
      <dgm:t>
        <a:bodyPr/>
        <a:lstStyle/>
        <a:p>
          <a:endParaRPr lang="es-EC"/>
        </a:p>
      </dgm:t>
    </dgm:pt>
    <dgm:pt modelId="{AD975BD4-AC29-4540-A06B-6C62047C4677}" type="pres">
      <dgm:prSet presAssocID="{28D5278C-A14F-4FCF-8E5E-A51C4BEB1A7A}" presName="node" presStyleLbl="node1" presStyleIdx="2" presStyleCnt="5" custLinFactNeighborY="-38944">
        <dgm:presLayoutVars>
          <dgm:bulletEnabled val="1"/>
        </dgm:presLayoutVars>
      </dgm:prSet>
      <dgm:spPr/>
      <dgm:t>
        <a:bodyPr/>
        <a:lstStyle/>
        <a:p>
          <a:endParaRPr lang="es-EC"/>
        </a:p>
      </dgm:t>
    </dgm:pt>
    <dgm:pt modelId="{FC43F83B-8F0D-4A70-ACBC-0F701E88044E}" type="pres">
      <dgm:prSet presAssocID="{3E0E5930-FCC4-4F58-9A14-F06570F0C0DC}" presName="sibTrans" presStyleLbl="sibTrans1D1" presStyleIdx="2" presStyleCnt="4"/>
      <dgm:spPr/>
      <dgm:t>
        <a:bodyPr/>
        <a:lstStyle/>
        <a:p>
          <a:endParaRPr lang="es-EC"/>
        </a:p>
      </dgm:t>
    </dgm:pt>
    <dgm:pt modelId="{DB89D1F9-058C-4C05-AA94-C59B01DF3C28}" type="pres">
      <dgm:prSet presAssocID="{3E0E5930-FCC4-4F58-9A14-F06570F0C0DC}" presName="connectorText" presStyleLbl="sibTrans1D1" presStyleIdx="2" presStyleCnt="4"/>
      <dgm:spPr/>
      <dgm:t>
        <a:bodyPr/>
        <a:lstStyle/>
        <a:p>
          <a:endParaRPr lang="es-EC"/>
        </a:p>
      </dgm:t>
    </dgm:pt>
    <dgm:pt modelId="{827F2B2B-7C06-4DB0-8380-B4C5C4DA3CC5}" type="pres">
      <dgm:prSet presAssocID="{F8BB9F0B-7CA0-4F0E-9130-FE97C1D225F3}" presName="node" presStyleLbl="node1" presStyleIdx="3" presStyleCnt="5" custLinFactNeighborX="29049" custLinFactNeighborY="20177">
        <dgm:presLayoutVars>
          <dgm:bulletEnabled val="1"/>
        </dgm:presLayoutVars>
      </dgm:prSet>
      <dgm:spPr/>
      <dgm:t>
        <a:bodyPr/>
        <a:lstStyle/>
        <a:p>
          <a:endParaRPr lang="es-EC"/>
        </a:p>
      </dgm:t>
    </dgm:pt>
    <dgm:pt modelId="{22D3B8ED-E64A-440F-9818-07C945021292}" type="pres">
      <dgm:prSet presAssocID="{A19A039C-558D-4B3A-BF0E-FA6282AC62F5}" presName="sibTrans" presStyleLbl="sibTrans1D1" presStyleIdx="3" presStyleCnt="4"/>
      <dgm:spPr/>
      <dgm:t>
        <a:bodyPr/>
        <a:lstStyle/>
        <a:p>
          <a:endParaRPr lang="es-EC"/>
        </a:p>
      </dgm:t>
    </dgm:pt>
    <dgm:pt modelId="{E3FCFC0F-E543-49EE-AA06-B067615B488D}" type="pres">
      <dgm:prSet presAssocID="{A19A039C-558D-4B3A-BF0E-FA6282AC62F5}" presName="connectorText" presStyleLbl="sibTrans1D1" presStyleIdx="3" presStyleCnt="4"/>
      <dgm:spPr/>
      <dgm:t>
        <a:bodyPr/>
        <a:lstStyle/>
        <a:p>
          <a:endParaRPr lang="es-EC"/>
        </a:p>
      </dgm:t>
    </dgm:pt>
    <dgm:pt modelId="{0C8A2EEC-3C15-479D-80D3-F80B0508FE8C}" type="pres">
      <dgm:prSet presAssocID="{3298088A-0BBF-43BD-A7E5-46AA6AD66F0E}" presName="node" presStyleLbl="node1" presStyleIdx="4" presStyleCnt="5" custLinFactNeighborX="71910" custLinFactNeighborY="20177">
        <dgm:presLayoutVars>
          <dgm:bulletEnabled val="1"/>
        </dgm:presLayoutVars>
      </dgm:prSet>
      <dgm:spPr/>
      <dgm:t>
        <a:bodyPr/>
        <a:lstStyle/>
        <a:p>
          <a:endParaRPr lang="es-EC"/>
        </a:p>
      </dgm:t>
    </dgm:pt>
  </dgm:ptLst>
  <dgm:cxnLst>
    <dgm:cxn modelId="{FC1C44F1-3750-4768-A63C-36ED821E44C2}" type="presOf" srcId="{2D898512-CA35-45B7-ADAA-16C80601C389}" destId="{1B37E4E0-5B00-41C8-9180-6AD19062FC20}" srcOrd="0" destOrd="0" presId="urn:microsoft.com/office/officeart/2005/8/layout/bProcess3"/>
    <dgm:cxn modelId="{BF458393-F41B-43FE-A0AC-714D563E60A0}" srcId="{7A6E4966-2A6E-4199-A765-2BEBFBB121F8}" destId="{28D5278C-A14F-4FCF-8E5E-A51C4BEB1A7A}" srcOrd="2" destOrd="0" parTransId="{B8F70011-0674-4EBD-B07A-E469803BB144}" sibTransId="{3E0E5930-FCC4-4F58-9A14-F06570F0C0DC}"/>
    <dgm:cxn modelId="{03456300-4683-4C08-A5C1-5C3E3D94AD94}" type="presOf" srcId="{28D5278C-A14F-4FCF-8E5E-A51C4BEB1A7A}" destId="{AD975BD4-AC29-4540-A06B-6C62047C4677}" srcOrd="0" destOrd="0" presId="urn:microsoft.com/office/officeart/2005/8/layout/bProcess3"/>
    <dgm:cxn modelId="{A140CF52-1104-4337-A9A2-A1046A08A7D0}" srcId="{7A6E4966-2A6E-4199-A765-2BEBFBB121F8}" destId="{05CFE048-8E80-4611-806F-E37A80DE7A75}" srcOrd="0" destOrd="0" parTransId="{DEB1903F-A98D-48C6-8895-C1CD8D2809F8}" sibTransId="{D48ED3F7-E801-4D15-B071-52B3919FF9E5}"/>
    <dgm:cxn modelId="{27B48D16-F372-44DE-BA6F-039FE77070E3}" srcId="{7A6E4966-2A6E-4199-A765-2BEBFBB121F8}" destId="{F8BB9F0B-7CA0-4F0E-9130-FE97C1D225F3}" srcOrd="3" destOrd="0" parTransId="{43184541-A375-40E2-9FE1-CDD7515297DA}" sibTransId="{A19A039C-558D-4B3A-BF0E-FA6282AC62F5}"/>
    <dgm:cxn modelId="{C2DB10FE-8602-40CC-B0D1-7E60229382B9}" type="presOf" srcId="{2D898512-CA35-45B7-ADAA-16C80601C389}" destId="{9B4429F9-FD6C-469C-9491-77227619993B}" srcOrd="1" destOrd="0" presId="urn:microsoft.com/office/officeart/2005/8/layout/bProcess3"/>
    <dgm:cxn modelId="{71E92848-6853-42B4-ABC8-4913A0E0F595}" srcId="{7A6E4966-2A6E-4199-A765-2BEBFBB121F8}" destId="{B87D4345-3EAC-489F-87BB-7D67A0294C98}" srcOrd="1" destOrd="0" parTransId="{924F4C37-1EDB-4D69-B3AA-A6A4F4D22643}" sibTransId="{2D898512-CA35-45B7-ADAA-16C80601C389}"/>
    <dgm:cxn modelId="{1507F863-FE29-413E-9A75-B1D5EAC5AC97}" type="presOf" srcId="{05CFE048-8E80-4611-806F-E37A80DE7A75}" destId="{C0B9551C-8BA5-4B02-9FE2-541A1A2BC4C3}" srcOrd="0" destOrd="0" presId="urn:microsoft.com/office/officeart/2005/8/layout/bProcess3"/>
    <dgm:cxn modelId="{4DE16195-1C20-469C-8366-E03CB4DDCD05}" type="presOf" srcId="{F8BB9F0B-7CA0-4F0E-9130-FE97C1D225F3}" destId="{827F2B2B-7C06-4DB0-8380-B4C5C4DA3CC5}" srcOrd="0" destOrd="0" presId="urn:microsoft.com/office/officeart/2005/8/layout/bProcess3"/>
    <dgm:cxn modelId="{39C52CFE-4E48-45CD-873A-213757D9C13B}" type="presOf" srcId="{A19A039C-558D-4B3A-BF0E-FA6282AC62F5}" destId="{22D3B8ED-E64A-440F-9818-07C945021292}" srcOrd="0" destOrd="0" presId="urn:microsoft.com/office/officeart/2005/8/layout/bProcess3"/>
    <dgm:cxn modelId="{59BF9106-3E9C-4A1E-82BA-0090B0C1AFBB}" type="presOf" srcId="{B87D4345-3EAC-489F-87BB-7D67A0294C98}" destId="{0B0A81D3-6FC6-4824-AB3E-31BE145391D4}" srcOrd="0" destOrd="0" presId="urn:microsoft.com/office/officeart/2005/8/layout/bProcess3"/>
    <dgm:cxn modelId="{0564C4BD-F480-4D42-B8A9-A32F3D3205D3}" type="presOf" srcId="{3298088A-0BBF-43BD-A7E5-46AA6AD66F0E}" destId="{0C8A2EEC-3C15-479D-80D3-F80B0508FE8C}" srcOrd="0" destOrd="0" presId="urn:microsoft.com/office/officeart/2005/8/layout/bProcess3"/>
    <dgm:cxn modelId="{2465753D-D664-4397-9F8A-7DE281D9062B}" type="presOf" srcId="{D48ED3F7-E801-4D15-B071-52B3919FF9E5}" destId="{078CBDD4-863B-4F07-A4E9-0E343C5EFC51}" srcOrd="0" destOrd="0" presId="urn:microsoft.com/office/officeart/2005/8/layout/bProcess3"/>
    <dgm:cxn modelId="{FD405B2F-1E0A-4D1C-A9D7-CBC9C797C0E3}" type="presOf" srcId="{3E0E5930-FCC4-4F58-9A14-F06570F0C0DC}" destId="{FC43F83B-8F0D-4A70-ACBC-0F701E88044E}" srcOrd="0" destOrd="0" presId="urn:microsoft.com/office/officeart/2005/8/layout/bProcess3"/>
    <dgm:cxn modelId="{8BBFB230-35DD-47CB-B012-B56921AC9C8F}" type="presOf" srcId="{3E0E5930-FCC4-4F58-9A14-F06570F0C0DC}" destId="{DB89D1F9-058C-4C05-AA94-C59B01DF3C28}" srcOrd="1" destOrd="0" presId="urn:microsoft.com/office/officeart/2005/8/layout/bProcess3"/>
    <dgm:cxn modelId="{9365A715-7C19-41A2-9DF0-CDDB66B290C4}" type="presOf" srcId="{D48ED3F7-E801-4D15-B071-52B3919FF9E5}" destId="{054C2420-BF34-42D2-BAB0-836906615B97}" srcOrd="1" destOrd="0" presId="urn:microsoft.com/office/officeart/2005/8/layout/bProcess3"/>
    <dgm:cxn modelId="{F944312D-523B-4130-A1B5-7F259D39B00C}" type="presOf" srcId="{7A6E4966-2A6E-4199-A765-2BEBFBB121F8}" destId="{F7A18A8D-1656-4296-AAAB-D28CE8BB9213}" srcOrd="0" destOrd="0" presId="urn:microsoft.com/office/officeart/2005/8/layout/bProcess3"/>
    <dgm:cxn modelId="{79725370-86EC-481C-876A-4C93BF5BBF28}" type="presOf" srcId="{A19A039C-558D-4B3A-BF0E-FA6282AC62F5}" destId="{E3FCFC0F-E543-49EE-AA06-B067615B488D}" srcOrd="1" destOrd="0" presId="urn:microsoft.com/office/officeart/2005/8/layout/bProcess3"/>
    <dgm:cxn modelId="{6583F8AC-B686-43E8-8611-6000E7685ED2}" srcId="{7A6E4966-2A6E-4199-A765-2BEBFBB121F8}" destId="{3298088A-0BBF-43BD-A7E5-46AA6AD66F0E}" srcOrd="4" destOrd="0" parTransId="{F7721BC7-7851-451C-8689-1187193E6154}" sibTransId="{C17CC190-3B30-4F89-9010-C4D0920FF99E}"/>
    <dgm:cxn modelId="{2C7B463D-5B5F-4914-A57E-8A7F1E3D324C}" type="presParOf" srcId="{F7A18A8D-1656-4296-AAAB-D28CE8BB9213}" destId="{C0B9551C-8BA5-4B02-9FE2-541A1A2BC4C3}" srcOrd="0" destOrd="0" presId="urn:microsoft.com/office/officeart/2005/8/layout/bProcess3"/>
    <dgm:cxn modelId="{42008215-9081-4E88-A5B5-3FDAC8CD9C42}" type="presParOf" srcId="{F7A18A8D-1656-4296-AAAB-D28CE8BB9213}" destId="{078CBDD4-863B-4F07-A4E9-0E343C5EFC51}" srcOrd="1" destOrd="0" presId="urn:microsoft.com/office/officeart/2005/8/layout/bProcess3"/>
    <dgm:cxn modelId="{D07DF7C4-CD8E-4AC3-BA2F-A4BDF78EC636}" type="presParOf" srcId="{078CBDD4-863B-4F07-A4E9-0E343C5EFC51}" destId="{054C2420-BF34-42D2-BAB0-836906615B97}" srcOrd="0" destOrd="0" presId="urn:microsoft.com/office/officeart/2005/8/layout/bProcess3"/>
    <dgm:cxn modelId="{534C875D-BFDD-44F0-8EEB-444D355B23E6}" type="presParOf" srcId="{F7A18A8D-1656-4296-AAAB-D28CE8BB9213}" destId="{0B0A81D3-6FC6-4824-AB3E-31BE145391D4}" srcOrd="2" destOrd="0" presId="urn:microsoft.com/office/officeart/2005/8/layout/bProcess3"/>
    <dgm:cxn modelId="{2609782A-673E-48B7-9314-0A411C9CB0DB}" type="presParOf" srcId="{F7A18A8D-1656-4296-AAAB-D28CE8BB9213}" destId="{1B37E4E0-5B00-41C8-9180-6AD19062FC20}" srcOrd="3" destOrd="0" presId="urn:microsoft.com/office/officeart/2005/8/layout/bProcess3"/>
    <dgm:cxn modelId="{5A7558A1-6609-4046-AD29-164F0100EE6D}" type="presParOf" srcId="{1B37E4E0-5B00-41C8-9180-6AD19062FC20}" destId="{9B4429F9-FD6C-469C-9491-77227619993B}" srcOrd="0" destOrd="0" presId="urn:microsoft.com/office/officeart/2005/8/layout/bProcess3"/>
    <dgm:cxn modelId="{8F9FCE9A-FD0E-468F-A9DA-7DC3F162F60D}" type="presParOf" srcId="{F7A18A8D-1656-4296-AAAB-D28CE8BB9213}" destId="{AD975BD4-AC29-4540-A06B-6C62047C4677}" srcOrd="4" destOrd="0" presId="urn:microsoft.com/office/officeart/2005/8/layout/bProcess3"/>
    <dgm:cxn modelId="{9F4273DA-C186-4EA1-8EA6-52561D1BCAD1}" type="presParOf" srcId="{F7A18A8D-1656-4296-AAAB-D28CE8BB9213}" destId="{FC43F83B-8F0D-4A70-ACBC-0F701E88044E}" srcOrd="5" destOrd="0" presId="urn:microsoft.com/office/officeart/2005/8/layout/bProcess3"/>
    <dgm:cxn modelId="{E67E9720-89EB-4B82-95AD-3BAF985F3E3F}" type="presParOf" srcId="{FC43F83B-8F0D-4A70-ACBC-0F701E88044E}" destId="{DB89D1F9-058C-4C05-AA94-C59B01DF3C28}" srcOrd="0" destOrd="0" presId="urn:microsoft.com/office/officeart/2005/8/layout/bProcess3"/>
    <dgm:cxn modelId="{076549C4-D3D9-4D2E-A163-F89E9D36F2AF}" type="presParOf" srcId="{F7A18A8D-1656-4296-AAAB-D28CE8BB9213}" destId="{827F2B2B-7C06-4DB0-8380-B4C5C4DA3CC5}" srcOrd="6" destOrd="0" presId="urn:microsoft.com/office/officeart/2005/8/layout/bProcess3"/>
    <dgm:cxn modelId="{1EC856BA-BF22-4DF9-8A51-99B4EAD56CD4}" type="presParOf" srcId="{F7A18A8D-1656-4296-AAAB-D28CE8BB9213}" destId="{22D3B8ED-E64A-440F-9818-07C945021292}" srcOrd="7" destOrd="0" presId="urn:microsoft.com/office/officeart/2005/8/layout/bProcess3"/>
    <dgm:cxn modelId="{02D44DB7-60E9-46B1-A6C3-40DC6A693FC4}" type="presParOf" srcId="{22D3B8ED-E64A-440F-9818-07C945021292}" destId="{E3FCFC0F-E543-49EE-AA06-B067615B488D}" srcOrd="0" destOrd="0" presId="urn:microsoft.com/office/officeart/2005/8/layout/bProcess3"/>
    <dgm:cxn modelId="{7B79D18B-47F5-489F-BC33-13784E9D3845}" type="presParOf" srcId="{F7A18A8D-1656-4296-AAAB-D28CE8BB9213}" destId="{0C8A2EEC-3C15-479D-80D3-F80B0508FE8C}" srcOrd="8"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30BD655-A897-4D57-BD5B-411E3364D966}" type="doc">
      <dgm:prSet loTypeId="urn:microsoft.com/office/officeart/2008/layout/BubblePictureList" loCatId="picture" qsTypeId="urn:microsoft.com/office/officeart/2005/8/quickstyle/simple1" qsCatId="simple" csTypeId="urn:microsoft.com/office/officeart/2005/8/colors/accent3_1" csCatId="accent3" phldr="1"/>
      <dgm:spPr/>
      <dgm:t>
        <a:bodyPr/>
        <a:lstStyle/>
        <a:p>
          <a:endParaRPr lang="es-EC"/>
        </a:p>
      </dgm:t>
    </dgm:pt>
    <dgm:pt modelId="{5BF67252-5BA3-4001-AE3F-743666041A68}">
      <dgm:prSet phldrT="[Texto]"/>
      <dgm:spPr/>
      <dgm:t>
        <a:bodyPr/>
        <a:lstStyle/>
        <a:p>
          <a:r>
            <a:rPr lang="es-EC" b="0" dirty="0" smtClean="0"/>
            <a:t>Nivel de satisfacción del 97,00%. </a:t>
          </a:r>
          <a:endParaRPr lang="es-EC" b="0" dirty="0"/>
        </a:p>
      </dgm:t>
    </dgm:pt>
    <dgm:pt modelId="{76367F60-746C-4E63-AE09-CED58C878FDE}" type="parTrans" cxnId="{E26A86D9-282B-4ABA-862D-2F872CC7EB3F}">
      <dgm:prSet/>
      <dgm:spPr/>
      <dgm:t>
        <a:bodyPr/>
        <a:lstStyle/>
        <a:p>
          <a:endParaRPr lang="es-EC"/>
        </a:p>
      </dgm:t>
    </dgm:pt>
    <dgm:pt modelId="{0E4F4B4B-18EA-4615-A7D0-DDFC968E2FB8}" type="sibTrans" cxnId="{E26A86D9-282B-4ABA-862D-2F872CC7EB3F}">
      <dgm:prSet/>
      <dgm:spPr>
        <a:blipFill rotWithShape="1">
          <a:blip xmlns:r="http://schemas.openxmlformats.org/officeDocument/2006/relationships" r:embed="rId1"/>
          <a:stretch>
            <a:fillRect/>
          </a:stretch>
        </a:blipFill>
      </dgm:spPr>
      <dgm:t>
        <a:bodyPr/>
        <a:lstStyle/>
        <a:p>
          <a:endParaRPr lang="es-EC"/>
        </a:p>
      </dgm:t>
    </dgm:pt>
    <dgm:pt modelId="{917A95C1-DFB5-4654-93F8-D09FFF5535EE}">
      <dgm:prSet phldrT="[Texto]"/>
      <dgm:spPr/>
      <dgm:t>
        <a:bodyPr/>
        <a:lstStyle/>
        <a:p>
          <a:r>
            <a:rPr lang="es-EC" b="0" dirty="0" smtClean="0"/>
            <a:t>Se realizaron encuestas al cierre del requerimiento</a:t>
          </a:r>
          <a:endParaRPr lang="es-EC" b="0" dirty="0"/>
        </a:p>
      </dgm:t>
    </dgm:pt>
    <dgm:pt modelId="{CBA6105E-C55B-433E-B193-CCF0F4D19246}" type="parTrans" cxnId="{86DA27EB-2443-4203-94A4-2C38D45792D4}">
      <dgm:prSet/>
      <dgm:spPr/>
      <dgm:t>
        <a:bodyPr/>
        <a:lstStyle/>
        <a:p>
          <a:endParaRPr lang="es-EC"/>
        </a:p>
      </dgm:t>
    </dgm:pt>
    <dgm:pt modelId="{F0A2FAC9-BA37-46FA-906B-4DA377588958}" type="sibTrans" cxnId="{86DA27EB-2443-4203-94A4-2C38D45792D4}">
      <dgm:prSet/>
      <dgm:spPr>
        <a:blipFill rotWithShape="1">
          <a:blip xmlns:r="http://schemas.openxmlformats.org/officeDocument/2006/relationships" r:embed="rId2"/>
          <a:stretch>
            <a:fillRect/>
          </a:stretch>
        </a:blipFill>
      </dgm:spPr>
      <dgm:t>
        <a:bodyPr/>
        <a:lstStyle/>
        <a:p>
          <a:endParaRPr lang="es-EC"/>
        </a:p>
      </dgm:t>
    </dgm:pt>
    <dgm:pt modelId="{F7B5578D-EE28-425E-B018-41E7F4BB9174}">
      <dgm:prSet phldrT="[Texto]" custT="1"/>
      <dgm:spPr/>
      <dgm:t>
        <a:bodyPr/>
        <a:lstStyle/>
        <a:p>
          <a:r>
            <a:rPr lang="es-EC" sz="2000" b="0" dirty="0" smtClean="0">
              <a:effectLst>
                <a:outerShdw blurRad="38100" dist="38100" dir="2700000" algn="tl">
                  <a:srgbClr val="000000">
                    <a:alpha val="43137"/>
                  </a:srgbClr>
                </a:outerShdw>
              </a:effectLst>
            </a:rPr>
            <a:t>Atendieron 111.667 requerimientos a nivel nacional. </a:t>
          </a:r>
          <a:endParaRPr lang="es-EC" sz="2000" b="0" dirty="0">
            <a:effectLst>
              <a:outerShdw blurRad="38100" dist="38100" dir="2700000" algn="tl">
                <a:srgbClr val="000000">
                  <a:alpha val="43137"/>
                </a:srgbClr>
              </a:outerShdw>
            </a:effectLst>
          </a:endParaRPr>
        </a:p>
      </dgm:t>
    </dgm:pt>
    <dgm:pt modelId="{BAC6A604-F288-4C43-B585-5698A5AF56E9}" type="parTrans" cxnId="{92EB7944-A81D-4757-8DEC-0EBB71C47B14}">
      <dgm:prSet/>
      <dgm:spPr/>
      <dgm:t>
        <a:bodyPr/>
        <a:lstStyle/>
        <a:p>
          <a:endParaRPr lang="es-EC"/>
        </a:p>
      </dgm:t>
    </dgm:pt>
    <dgm:pt modelId="{C50E04A1-CEDC-4CB5-BC79-D2A49F99A796}" type="sibTrans" cxnId="{92EB7944-A81D-4757-8DEC-0EBB71C47B14}">
      <dgm:prSet/>
      <dgm:spPr/>
      <dgm:t>
        <a:bodyPr/>
        <a:lstStyle/>
        <a:p>
          <a:endParaRPr lang="es-EC"/>
        </a:p>
      </dgm:t>
    </dgm:pt>
    <dgm:pt modelId="{F74B0D85-9F60-4CDB-8B98-6577182BD615}">
      <dgm:prSet phldrT="[Texto]" custT="1"/>
      <dgm:spPr/>
      <dgm:t>
        <a:bodyPr/>
        <a:lstStyle/>
        <a:p>
          <a:r>
            <a:rPr lang="es-EC" sz="100" smtClean="0"/>
            <a:t>.</a:t>
          </a:r>
          <a:endParaRPr lang="es-EC" sz="100" dirty="0"/>
        </a:p>
      </dgm:t>
    </dgm:pt>
    <dgm:pt modelId="{9DDB3187-6C74-4BEC-9BB3-045B812AF6BD}" type="sibTrans" cxnId="{24EE87FA-51C4-4AA3-B973-1C24F934B00F}">
      <dgm:prSet/>
      <dgm:spPr>
        <a:blipFill rotWithShape="1">
          <a:blip xmlns:r="http://schemas.openxmlformats.org/officeDocument/2006/relationships" r:embed="rId3"/>
          <a:stretch>
            <a:fillRect/>
          </a:stretch>
        </a:blipFill>
      </dgm:spPr>
      <dgm:t>
        <a:bodyPr/>
        <a:lstStyle/>
        <a:p>
          <a:endParaRPr lang="es-EC"/>
        </a:p>
      </dgm:t>
    </dgm:pt>
    <dgm:pt modelId="{E5FEB704-3ED9-46FC-BC83-651883AF4F25}" type="parTrans" cxnId="{24EE87FA-51C4-4AA3-B973-1C24F934B00F}">
      <dgm:prSet/>
      <dgm:spPr/>
      <dgm:t>
        <a:bodyPr/>
        <a:lstStyle/>
        <a:p>
          <a:endParaRPr lang="es-EC"/>
        </a:p>
      </dgm:t>
    </dgm:pt>
    <dgm:pt modelId="{2AFA3608-F925-425B-A4C8-873F9E5BF94F}" type="pres">
      <dgm:prSet presAssocID="{830BD655-A897-4D57-BD5B-411E3364D966}" presName="Name0" presStyleCnt="0">
        <dgm:presLayoutVars>
          <dgm:chMax val="8"/>
          <dgm:chPref val="8"/>
          <dgm:dir/>
        </dgm:presLayoutVars>
      </dgm:prSet>
      <dgm:spPr/>
      <dgm:t>
        <a:bodyPr/>
        <a:lstStyle/>
        <a:p>
          <a:endParaRPr lang="es-EC"/>
        </a:p>
      </dgm:t>
    </dgm:pt>
    <dgm:pt modelId="{BFEF812B-DAA8-44B7-B83C-544558CC262D}" type="pres">
      <dgm:prSet presAssocID="{F74B0D85-9F60-4CDB-8B98-6577182BD615}" presName="parent_text_1" presStyleLbl="revTx" presStyleIdx="0" presStyleCnt="4">
        <dgm:presLayoutVars>
          <dgm:chMax val="0"/>
          <dgm:chPref val="0"/>
          <dgm:bulletEnabled val="1"/>
        </dgm:presLayoutVars>
      </dgm:prSet>
      <dgm:spPr/>
      <dgm:t>
        <a:bodyPr/>
        <a:lstStyle/>
        <a:p>
          <a:endParaRPr lang="es-EC"/>
        </a:p>
      </dgm:t>
    </dgm:pt>
    <dgm:pt modelId="{DE422C1E-BECC-4765-AA64-B01F22A91943}" type="pres">
      <dgm:prSet presAssocID="{F74B0D85-9F60-4CDB-8B98-6577182BD615}" presName="image_accent_1" presStyleCnt="0"/>
      <dgm:spPr/>
      <dgm:t>
        <a:bodyPr/>
        <a:lstStyle/>
        <a:p>
          <a:endParaRPr lang="es-EC"/>
        </a:p>
      </dgm:t>
    </dgm:pt>
    <dgm:pt modelId="{B09DBEC6-14E7-4764-BD6A-819B5D3B5F4C}" type="pres">
      <dgm:prSet presAssocID="{F74B0D85-9F60-4CDB-8B98-6577182BD615}" presName="imageAccentRepeatNode" presStyleLbl="alignNode1" presStyleIdx="0" presStyleCnt="8"/>
      <dgm:spPr/>
      <dgm:t>
        <a:bodyPr/>
        <a:lstStyle/>
        <a:p>
          <a:endParaRPr lang="es-EC"/>
        </a:p>
      </dgm:t>
    </dgm:pt>
    <dgm:pt modelId="{3806BF4E-2A28-481E-838D-F43D017DCAF1}" type="pres">
      <dgm:prSet presAssocID="{F74B0D85-9F60-4CDB-8B98-6577182BD615}" presName="accent_1" presStyleLbl="alignNode1" presStyleIdx="1" presStyleCnt="8"/>
      <dgm:spPr/>
      <dgm:t>
        <a:bodyPr/>
        <a:lstStyle/>
        <a:p>
          <a:endParaRPr lang="es-EC"/>
        </a:p>
      </dgm:t>
    </dgm:pt>
    <dgm:pt modelId="{4A4DD480-CADA-4EE4-A81B-7D228424E7DE}" type="pres">
      <dgm:prSet presAssocID="{9DDB3187-6C74-4BEC-9BB3-045B812AF6BD}" presName="image_1" presStyleCnt="0"/>
      <dgm:spPr/>
      <dgm:t>
        <a:bodyPr/>
        <a:lstStyle/>
        <a:p>
          <a:endParaRPr lang="es-EC"/>
        </a:p>
      </dgm:t>
    </dgm:pt>
    <dgm:pt modelId="{C86A163B-AEA6-4FA8-A148-B6F5E57B7478}" type="pres">
      <dgm:prSet presAssocID="{9DDB3187-6C74-4BEC-9BB3-045B812AF6BD}" presName="imageRepeatNode" presStyleLbl="fgImgPlace1" presStyleIdx="0" presStyleCnt="4"/>
      <dgm:spPr/>
      <dgm:t>
        <a:bodyPr/>
        <a:lstStyle/>
        <a:p>
          <a:endParaRPr lang="es-EC"/>
        </a:p>
      </dgm:t>
    </dgm:pt>
    <dgm:pt modelId="{8E6F920C-66DC-4A39-9EE6-CD42830CD85A}" type="pres">
      <dgm:prSet presAssocID="{5BF67252-5BA3-4001-AE3F-743666041A68}" presName="parent_text_2" presStyleLbl="revTx" presStyleIdx="1" presStyleCnt="4">
        <dgm:presLayoutVars>
          <dgm:chMax val="0"/>
          <dgm:chPref val="0"/>
          <dgm:bulletEnabled val="1"/>
        </dgm:presLayoutVars>
      </dgm:prSet>
      <dgm:spPr/>
      <dgm:t>
        <a:bodyPr/>
        <a:lstStyle/>
        <a:p>
          <a:endParaRPr lang="es-EC"/>
        </a:p>
      </dgm:t>
    </dgm:pt>
    <dgm:pt modelId="{F8FC14B3-F247-4F11-A0F7-E0634FB76DC8}" type="pres">
      <dgm:prSet presAssocID="{5BF67252-5BA3-4001-AE3F-743666041A68}" presName="image_accent_2" presStyleCnt="0"/>
      <dgm:spPr/>
      <dgm:t>
        <a:bodyPr/>
        <a:lstStyle/>
        <a:p>
          <a:endParaRPr lang="es-EC"/>
        </a:p>
      </dgm:t>
    </dgm:pt>
    <dgm:pt modelId="{6935C0D3-F3B4-4B5B-86E3-946B016A2464}" type="pres">
      <dgm:prSet presAssocID="{5BF67252-5BA3-4001-AE3F-743666041A68}" presName="imageAccentRepeatNode" presStyleLbl="alignNode1" presStyleIdx="2" presStyleCnt="8"/>
      <dgm:spPr/>
      <dgm:t>
        <a:bodyPr/>
        <a:lstStyle/>
        <a:p>
          <a:endParaRPr lang="es-EC"/>
        </a:p>
      </dgm:t>
    </dgm:pt>
    <dgm:pt modelId="{EB5265E9-FA39-49D9-BF7A-A1F547CE5259}" type="pres">
      <dgm:prSet presAssocID="{0E4F4B4B-18EA-4615-A7D0-DDFC968E2FB8}" presName="image_2" presStyleCnt="0"/>
      <dgm:spPr/>
      <dgm:t>
        <a:bodyPr/>
        <a:lstStyle/>
        <a:p>
          <a:endParaRPr lang="es-EC"/>
        </a:p>
      </dgm:t>
    </dgm:pt>
    <dgm:pt modelId="{8E54605B-64A1-4DB0-9307-6EEA433E1926}" type="pres">
      <dgm:prSet presAssocID="{0E4F4B4B-18EA-4615-A7D0-DDFC968E2FB8}" presName="imageRepeatNode" presStyleLbl="fgImgPlace1" presStyleIdx="1" presStyleCnt="4"/>
      <dgm:spPr/>
      <dgm:t>
        <a:bodyPr/>
        <a:lstStyle/>
        <a:p>
          <a:endParaRPr lang="es-EC"/>
        </a:p>
      </dgm:t>
    </dgm:pt>
    <dgm:pt modelId="{B685BE5D-C362-4A0E-A8C1-B71AD0CECCDF}" type="pres">
      <dgm:prSet presAssocID="{917A95C1-DFB5-4654-93F8-D09FFF5535EE}" presName="image_accent_3" presStyleCnt="0"/>
      <dgm:spPr/>
      <dgm:t>
        <a:bodyPr/>
        <a:lstStyle/>
        <a:p>
          <a:endParaRPr lang="es-EC"/>
        </a:p>
      </dgm:t>
    </dgm:pt>
    <dgm:pt modelId="{F59A57DE-22E6-4EC7-A280-4E6D2188BA78}" type="pres">
      <dgm:prSet presAssocID="{917A95C1-DFB5-4654-93F8-D09FFF5535EE}" presName="imageAccentRepeatNode" presStyleLbl="alignNode1" presStyleIdx="3" presStyleCnt="8"/>
      <dgm:spPr/>
      <dgm:t>
        <a:bodyPr/>
        <a:lstStyle/>
        <a:p>
          <a:endParaRPr lang="es-EC"/>
        </a:p>
      </dgm:t>
    </dgm:pt>
    <dgm:pt modelId="{CDE7BA83-0053-4826-8BAB-D2B85A3DA95C}" type="pres">
      <dgm:prSet presAssocID="{917A95C1-DFB5-4654-93F8-D09FFF5535EE}" presName="parent_text_3" presStyleLbl="revTx" presStyleIdx="2" presStyleCnt="4" custLinFactNeighborX="-989" custLinFactNeighborY="6092">
        <dgm:presLayoutVars>
          <dgm:chMax val="0"/>
          <dgm:chPref val="0"/>
          <dgm:bulletEnabled val="1"/>
        </dgm:presLayoutVars>
      </dgm:prSet>
      <dgm:spPr/>
      <dgm:t>
        <a:bodyPr/>
        <a:lstStyle/>
        <a:p>
          <a:endParaRPr lang="es-EC"/>
        </a:p>
      </dgm:t>
    </dgm:pt>
    <dgm:pt modelId="{B7D02553-89CB-44B7-958A-38BEF4304434}" type="pres">
      <dgm:prSet presAssocID="{917A95C1-DFB5-4654-93F8-D09FFF5535EE}" presName="accent_2" presStyleLbl="alignNode1" presStyleIdx="4" presStyleCnt="8"/>
      <dgm:spPr/>
      <dgm:t>
        <a:bodyPr/>
        <a:lstStyle/>
        <a:p>
          <a:endParaRPr lang="es-EC"/>
        </a:p>
      </dgm:t>
    </dgm:pt>
    <dgm:pt modelId="{E7DD1BA7-3C64-4E73-92FF-43125DE3014F}" type="pres">
      <dgm:prSet presAssocID="{917A95C1-DFB5-4654-93F8-D09FFF5535EE}" presName="accent_3" presStyleLbl="alignNode1" presStyleIdx="5" presStyleCnt="8"/>
      <dgm:spPr/>
      <dgm:t>
        <a:bodyPr/>
        <a:lstStyle/>
        <a:p>
          <a:endParaRPr lang="es-EC"/>
        </a:p>
      </dgm:t>
    </dgm:pt>
    <dgm:pt modelId="{AAFB06C1-F3FD-4367-8B2C-9750FE9A3266}" type="pres">
      <dgm:prSet presAssocID="{F0A2FAC9-BA37-46FA-906B-4DA377588958}" presName="image_3" presStyleCnt="0"/>
      <dgm:spPr/>
      <dgm:t>
        <a:bodyPr/>
        <a:lstStyle/>
        <a:p>
          <a:endParaRPr lang="es-EC"/>
        </a:p>
      </dgm:t>
    </dgm:pt>
    <dgm:pt modelId="{59D44F6E-3094-4605-9A83-D80377C26EA1}" type="pres">
      <dgm:prSet presAssocID="{F0A2FAC9-BA37-46FA-906B-4DA377588958}" presName="imageRepeatNode" presStyleLbl="fgImgPlace1" presStyleIdx="2" presStyleCnt="4"/>
      <dgm:spPr/>
      <dgm:t>
        <a:bodyPr/>
        <a:lstStyle/>
        <a:p>
          <a:endParaRPr lang="es-EC"/>
        </a:p>
      </dgm:t>
    </dgm:pt>
    <dgm:pt modelId="{E4064CBD-5BCA-49A8-B7C3-D602677F97E8}" type="pres">
      <dgm:prSet presAssocID="{F7B5578D-EE28-425E-B018-41E7F4BB9174}" presName="image_accent_4" presStyleCnt="0"/>
      <dgm:spPr/>
      <dgm:t>
        <a:bodyPr/>
        <a:lstStyle/>
        <a:p>
          <a:endParaRPr lang="es-EC"/>
        </a:p>
      </dgm:t>
    </dgm:pt>
    <dgm:pt modelId="{630ACB8B-A8AA-43FC-B1CF-DC114C7EC10D}" type="pres">
      <dgm:prSet presAssocID="{F7B5578D-EE28-425E-B018-41E7F4BB9174}" presName="imageAccentRepeatNode" presStyleLbl="alignNode1" presStyleIdx="6" presStyleCnt="8"/>
      <dgm:spPr/>
      <dgm:t>
        <a:bodyPr/>
        <a:lstStyle/>
        <a:p>
          <a:endParaRPr lang="es-EC"/>
        </a:p>
      </dgm:t>
    </dgm:pt>
    <dgm:pt modelId="{08F975FB-62DE-45E1-8D46-54B50FC8B6B8}" type="pres">
      <dgm:prSet presAssocID="{F7B5578D-EE28-425E-B018-41E7F4BB9174}" presName="parent_text_4" presStyleLbl="revTx" presStyleIdx="3" presStyleCnt="4">
        <dgm:presLayoutVars>
          <dgm:chMax val="0"/>
          <dgm:chPref val="0"/>
          <dgm:bulletEnabled val="1"/>
        </dgm:presLayoutVars>
      </dgm:prSet>
      <dgm:spPr/>
      <dgm:t>
        <a:bodyPr/>
        <a:lstStyle/>
        <a:p>
          <a:endParaRPr lang="es-EC"/>
        </a:p>
      </dgm:t>
    </dgm:pt>
    <dgm:pt modelId="{03101724-087B-4FDA-A029-E6995B563AF3}" type="pres">
      <dgm:prSet presAssocID="{F7B5578D-EE28-425E-B018-41E7F4BB9174}" presName="accent_4" presStyleLbl="alignNode1" presStyleIdx="7" presStyleCnt="8"/>
      <dgm:spPr/>
      <dgm:t>
        <a:bodyPr/>
        <a:lstStyle/>
        <a:p>
          <a:endParaRPr lang="es-EC"/>
        </a:p>
      </dgm:t>
    </dgm:pt>
    <dgm:pt modelId="{FC3E257C-AFF1-4C97-A0CF-F5D5E7AEFF1D}" type="pres">
      <dgm:prSet presAssocID="{C50E04A1-CEDC-4CB5-BC79-D2A49F99A796}" presName="image_4" presStyleCnt="0"/>
      <dgm:spPr/>
      <dgm:t>
        <a:bodyPr/>
        <a:lstStyle/>
        <a:p>
          <a:endParaRPr lang="es-EC"/>
        </a:p>
      </dgm:t>
    </dgm:pt>
    <dgm:pt modelId="{48FF98C1-A151-4C78-8CA6-8C60BE441CDB}" type="pres">
      <dgm:prSet presAssocID="{C50E04A1-CEDC-4CB5-BC79-D2A49F99A796}" presName="imageRepeatNode" presStyleLbl="fgImgPlace1" presStyleIdx="3" presStyleCnt="4"/>
      <dgm:spPr/>
      <dgm:t>
        <a:bodyPr/>
        <a:lstStyle/>
        <a:p>
          <a:endParaRPr lang="es-EC"/>
        </a:p>
      </dgm:t>
    </dgm:pt>
  </dgm:ptLst>
  <dgm:cxnLst>
    <dgm:cxn modelId="{09606946-A805-4B7C-B21C-3364249566B0}" type="presOf" srcId="{0E4F4B4B-18EA-4615-A7D0-DDFC968E2FB8}" destId="{8E54605B-64A1-4DB0-9307-6EEA433E1926}" srcOrd="0" destOrd="0" presId="urn:microsoft.com/office/officeart/2008/layout/BubblePictureList"/>
    <dgm:cxn modelId="{86DA27EB-2443-4203-94A4-2C38D45792D4}" srcId="{830BD655-A897-4D57-BD5B-411E3364D966}" destId="{917A95C1-DFB5-4654-93F8-D09FFF5535EE}" srcOrd="2" destOrd="0" parTransId="{CBA6105E-C55B-433E-B193-CCF0F4D19246}" sibTransId="{F0A2FAC9-BA37-46FA-906B-4DA377588958}"/>
    <dgm:cxn modelId="{A1E99E47-9EEA-4D3D-9B19-A675381BF1D0}" type="presOf" srcId="{5BF67252-5BA3-4001-AE3F-743666041A68}" destId="{8E6F920C-66DC-4A39-9EE6-CD42830CD85A}" srcOrd="0" destOrd="0" presId="urn:microsoft.com/office/officeart/2008/layout/BubblePictureList"/>
    <dgm:cxn modelId="{CD2045BD-4808-4F81-909B-33769CAF1C4D}" type="presOf" srcId="{C50E04A1-CEDC-4CB5-BC79-D2A49F99A796}" destId="{48FF98C1-A151-4C78-8CA6-8C60BE441CDB}" srcOrd="0" destOrd="0" presId="urn:microsoft.com/office/officeart/2008/layout/BubblePictureList"/>
    <dgm:cxn modelId="{1E0FFDAE-173E-4008-B6FE-42E6E1B3EDC7}" type="presOf" srcId="{F7B5578D-EE28-425E-B018-41E7F4BB9174}" destId="{08F975FB-62DE-45E1-8D46-54B50FC8B6B8}" srcOrd="0" destOrd="0" presId="urn:microsoft.com/office/officeart/2008/layout/BubblePictureList"/>
    <dgm:cxn modelId="{EF81365A-049D-403D-8953-E6F7BC57A8FE}" type="presOf" srcId="{F0A2FAC9-BA37-46FA-906B-4DA377588958}" destId="{59D44F6E-3094-4605-9A83-D80377C26EA1}" srcOrd="0" destOrd="0" presId="urn:microsoft.com/office/officeart/2008/layout/BubblePictureList"/>
    <dgm:cxn modelId="{11314703-BDFE-485E-A7C7-0FF320331624}" type="presOf" srcId="{F74B0D85-9F60-4CDB-8B98-6577182BD615}" destId="{BFEF812B-DAA8-44B7-B83C-544558CC262D}" srcOrd="0" destOrd="0" presId="urn:microsoft.com/office/officeart/2008/layout/BubblePictureList"/>
    <dgm:cxn modelId="{332E9F7A-6A9F-4E60-9CB6-8AB707334BD5}" type="presOf" srcId="{830BD655-A897-4D57-BD5B-411E3364D966}" destId="{2AFA3608-F925-425B-A4C8-873F9E5BF94F}" srcOrd="0" destOrd="0" presId="urn:microsoft.com/office/officeart/2008/layout/BubblePictureList"/>
    <dgm:cxn modelId="{D10925DD-4EE2-43FD-864B-930FD55FE47A}" type="presOf" srcId="{9DDB3187-6C74-4BEC-9BB3-045B812AF6BD}" destId="{C86A163B-AEA6-4FA8-A148-B6F5E57B7478}" srcOrd="0" destOrd="0" presId="urn:microsoft.com/office/officeart/2008/layout/BubblePictureList"/>
    <dgm:cxn modelId="{E26A86D9-282B-4ABA-862D-2F872CC7EB3F}" srcId="{830BD655-A897-4D57-BD5B-411E3364D966}" destId="{5BF67252-5BA3-4001-AE3F-743666041A68}" srcOrd="1" destOrd="0" parTransId="{76367F60-746C-4E63-AE09-CED58C878FDE}" sibTransId="{0E4F4B4B-18EA-4615-A7D0-DDFC968E2FB8}"/>
    <dgm:cxn modelId="{6F6B33F6-3E51-4839-B83E-A5DDBDB01BF2}" type="presOf" srcId="{917A95C1-DFB5-4654-93F8-D09FFF5535EE}" destId="{CDE7BA83-0053-4826-8BAB-D2B85A3DA95C}" srcOrd="0" destOrd="0" presId="urn:microsoft.com/office/officeart/2008/layout/BubblePictureList"/>
    <dgm:cxn modelId="{92EB7944-A81D-4757-8DEC-0EBB71C47B14}" srcId="{830BD655-A897-4D57-BD5B-411E3364D966}" destId="{F7B5578D-EE28-425E-B018-41E7F4BB9174}" srcOrd="3" destOrd="0" parTransId="{BAC6A604-F288-4C43-B585-5698A5AF56E9}" sibTransId="{C50E04A1-CEDC-4CB5-BC79-D2A49F99A796}"/>
    <dgm:cxn modelId="{24EE87FA-51C4-4AA3-B973-1C24F934B00F}" srcId="{830BD655-A897-4D57-BD5B-411E3364D966}" destId="{F74B0D85-9F60-4CDB-8B98-6577182BD615}" srcOrd="0" destOrd="0" parTransId="{E5FEB704-3ED9-46FC-BC83-651883AF4F25}" sibTransId="{9DDB3187-6C74-4BEC-9BB3-045B812AF6BD}"/>
    <dgm:cxn modelId="{CF9A72D6-4077-4597-81A3-1DD0AB24653E}" type="presParOf" srcId="{2AFA3608-F925-425B-A4C8-873F9E5BF94F}" destId="{BFEF812B-DAA8-44B7-B83C-544558CC262D}" srcOrd="0" destOrd="0" presId="urn:microsoft.com/office/officeart/2008/layout/BubblePictureList"/>
    <dgm:cxn modelId="{A160D85C-1830-435D-A550-69F185D4209D}" type="presParOf" srcId="{2AFA3608-F925-425B-A4C8-873F9E5BF94F}" destId="{DE422C1E-BECC-4765-AA64-B01F22A91943}" srcOrd="1" destOrd="0" presId="urn:microsoft.com/office/officeart/2008/layout/BubblePictureList"/>
    <dgm:cxn modelId="{EF561C58-9672-4269-822A-00B985302A62}" type="presParOf" srcId="{DE422C1E-BECC-4765-AA64-B01F22A91943}" destId="{B09DBEC6-14E7-4764-BD6A-819B5D3B5F4C}" srcOrd="0" destOrd="0" presId="urn:microsoft.com/office/officeart/2008/layout/BubblePictureList"/>
    <dgm:cxn modelId="{0408D31B-416E-4EC2-A859-ACA0A102FB25}" type="presParOf" srcId="{2AFA3608-F925-425B-A4C8-873F9E5BF94F}" destId="{3806BF4E-2A28-481E-838D-F43D017DCAF1}" srcOrd="2" destOrd="0" presId="urn:microsoft.com/office/officeart/2008/layout/BubblePictureList"/>
    <dgm:cxn modelId="{26EE1490-1C74-4F9F-9460-2690311FAE08}" type="presParOf" srcId="{2AFA3608-F925-425B-A4C8-873F9E5BF94F}" destId="{4A4DD480-CADA-4EE4-A81B-7D228424E7DE}" srcOrd="3" destOrd="0" presId="urn:microsoft.com/office/officeart/2008/layout/BubblePictureList"/>
    <dgm:cxn modelId="{1905471C-5436-4CC1-A198-0EF9A5CB32D5}" type="presParOf" srcId="{4A4DD480-CADA-4EE4-A81B-7D228424E7DE}" destId="{C86A163B-AEA6-4FA8-A148-B6F5E57B7478}" srcOrd="0" destOrd="0" presId="urn:microsoft.com/office/officeart/2008/layout/BubblePictureList"/>
    <dgm:cxn modelId="{D07B54A6-95FE-4179-8336-C7DAE397F539}" type="presParOf" srcId="{2AFA3608-F925-425B-A4C8-873F9E5BF94F}" destId="{8E6F920C-66DC-4A39-9EE6-CD42830CD85A}" srcOrd="4" destOrd="0" presId="urn:microsoft.com/office/officeart/2008/layout/BubblePictureList"/>
    <dgm:cxn modelId="{E5C30783-8EE0-4289-B4B8-764B179C8A78}" type="presParOf" srcId="{2AFA3608-F925-425B-A4C8-873F9E5BF94F}" destId="{F8FC14B3-F247-4F11-A0F7-E0634FB76DC8}" srcOrd="5" destOrd="0" presId="urn:microsoft.com/office/officeart/2008/layout/BubblePictureList"/>
    <dgm:cxn modelId="{EE3CF294-53EB-46D7-96BE-9DF8D289FE2D}" type="presParOf" srcId="{F8FC14B3-F247-4F11-A0F7-E0634FB76DC8}" destId="{6935C0D3-F3B4-4B5B-86E3-946B016A2464}" srcOrd="0" destOrd="0" presId="urn:microsoft.com/office/officeart/2008/layout/BubblePictureList"/>
    <dgm:cxn modelId="{58DC0C9E-437D-4B0B-A426-4F99DDEF26EE}" type="presParOf" srcId="{2AFA3608-F925-425B-A4C8-873F9E5BF94F}" destId="{EB5265E9-FA39-49D9-BF7A-A1F547CE5259}" srcOrd="6" destOrd="0" presId="urn:microsoft.com/office/officeart/2008/layout/BubblePictureList"/>
    <dgm:cxn modelId="{B10E0640-2177-468D-98D4-1DCD5B3B3140}" type="presParOf" srcId="{EB5265E9-FA39-49D9-BF7A-A1F547CE5259}" destId="{8E54605B-64A1-4DB0-9307-6EEA433E1926}" srcOrd="0" destOrd="0" presId="urn:microsoft.com/office/officeart/2008/layout/BubblePictureList"/>
    <dgm:cxn modelId="{F75E582F-E65C-4C71-A99C-CC494C37359E}" type="presParOf" srcId="{2AFA3608-F925-425B-A4C8-873F9E5BF94F}" destId="{B685BE5D-C362-4A0E-A8C1-B71AD0CECCDF}" srcOrd="7" destOrd="0" presId="urn:microsoft.com/office/officeart/2008/layout/BubblePictureList"/>
    <dgm:cxn modelId="{2C4974C5-C725-4F6E-B946-5506F320B885}" type="presParOf" srcId="{B685BE5D-C362-4A0E-A8C1-B71AD0CECCDF}" destId="{F59A57DE-22E6-4EC7-A280-4E6D2188BA78}" srcOrd="0" destOrd="0" presId="urn:microsoft.com/office/officeart/2008/layout/BubblePictureList"/>
    <dgm:cxn modelId="{B690E45C-0228-4415-8CBE-98F500115340}" type="presParOf" srcId="{2AFA3608-F925-425B-A4C8-873F9E5BF94F}" destId="{CDE7BA83-0053-4826-8BAB-D2B85A3DA95C}" srcOrd="8" destOrd="0" presId="urn:microsoft.com/office/officeart/2008/layout/BubblePictureList"/>
    <dgm:cxn modelId="{7BF10595-764D-41A8-8019-22A7EFD75C5A}" type="presParOf" srcId="{2AFA3608-F925-425B-A4C8-873F9E5BF94F}" destId="{B7D02553-89CB-44B7-958A-38BEF4304434}" srcOrd="9" destOrd="0" presId="urn:microsoft.com/office/officeart/2008/layout/BubblePictureList"/>
    <dgm:cxn modelId="{155CB995-3273-4636-B1E4-C40C583AF6C9}" type="presParOf" srcId="{2AFA3608-F925-425B-A4C8-873F9E5BF94F}" destId="{E7DD1BA7-3C64-4E73-92FF-43125DE3014F}" srcOrd="10" destOrd="0" presId="urn:microsoft.com/office/officeart/2008/layout/BubblePictureList"/>
    <dgm:cxn modelId="{778010E2-6FC9-48D1-B476-112FFCA3C178}" type="presParOf" srcId="{2AFA3608-F925-425B-A4C8-873F9E5BF94F}" destId="{AAFB06C1-F3FD-4367-8B2C-9750FE9A3266}" srcOrd="11" destOrd="0" presId="urn:microsoft.com/office/officeart/2008/layout/BubblePictureList"/>
    <dgm:cxn modelId="{FBA2CC03-8CF8-4CA9-AD6D-891582D9C61A}" type="presParOf" srcId="{AAFB06C1-F3FD-4367-8B2C-9750FE9A3266}" destId="{59D44F6E-3094-4605-9A83-D80377C26EA1}" srcOrd="0" destOrd="0" presId="urn:microsoft.com/office/officeart/2008/layout/BubblePictureList"/>
    <dgm:cxn modelId="{0CF6039E-2B73-4BEC-A324-451B61A45886}" type="presParOf" srcId="{2AFA3608-F925-425B-A4C8-873F9E5BF94F}" destId="{E4064CBD-5BCA-49A8-B7C3-D602677F97E8}" srcOrd="12" destOrd="0" presId="urn:microsoft.com/office/officeart/2008/layout/BubblePictureList"/>
    <dgm:cxn modelId="{73D2742D-01F9-4E24-9812-3CFA96CF6A4F}" type="presParOf" srcId="{E4064CBD-5BCA-49A8-B7C3-D602677F97E8}" destId="{630ACB8B-A8AA-43FC-B1CF-DC114C7EC10D}" srcOrd="0" destOrd="0" presId="urn:microsoft.com/office/officeart/2008/layout/BubblePictureList"/>
    <dgm:cxn modelId="{DA029840-ADDE-43CE-BCAC-CD8657B26972}" type="presParOf" srcId="{2AFA3608-F925-425B-A4C8-873F9E5BF94F}" destId="{08F975FB-62DE-45E1-8D46-54B50FC8B6B8}" srcOrd="13" destOrd="0" presId="urn:microsoft.com/office/officeart/2008/layout/BubblePictureList"/>
    <dgm:cxn modelId="{E9A57BA8-A7F9-4778-ADEA-BA6E9FCFD151}" type="presParOf" srcId="{2AFA3608-F925-425B-A4C8-873F9E5BF94F}" destId="{03101724-087B-4FDA-A029-E6995B563AF3}" srcOrd="14" destOrd="0" presId="urn:microsoft.com/office/officeart/2008/layout/BubblePictureList"/>
    <dgm:cxn modelId="{0FFD32A8-F249-43EE-8E1A-685E1D6E122B}" type="presParOf" srcId="{2AFA3608-F925-425B-A4C8-873F9E5BF94F}" destId="{FC3E257C-AFF1-4C97-A0CF-F5D5E7AEFF1D}" srcOrd="15" destOrd="0" presId="urn:microsoft.com/office/officeart/2008/layout/BubblePictureList"/>
    <dgm:cxn modelId="{DBE871C5-D7C7-4FAB-B53A-444E284C1A5B}" type="presParOf" srcId="{FC3E257C-AFF1-4C97-A0CF-F5D5E7AEFF1D}" destId="{48FF98C1-A151-4C78-8CA6-8C60BE441CDB}" srcOrd="0" destOrd="0" presId="urn:microsoft.com/office/officeart/2008/layout/Bubble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ABC4BAA-A9F1-43FF-8C11-C90BAB8A989B}" type="doc">
      <dgm:prSet loTypeId="urn:microsoft.com/office/officeart/2008/layout/AscendingPictureAccentProcess" loCatId="process" qsTypeId="urn:microsoft.com/office/officeart/2005/8/quickstyle/simple1" qsCatId="simple" csTypeId="urn:microsoft.com/office/officeart/2005/8/colors/accent3_1" csCatId="accent3" phldr="1"/>
      <dgm:spPr/>
    </dgm:pt>
    <dgm:pt modelId="{E7633BED-858B-440A-B873-05B49300CFB2}">
      <dgm:prSet phldrT="[Texto]"/>
      <dgm:spPr/>
      <dgm:t>
        <a:bodyPr/>
        <a:lstStyle/>
        <a:p>
          <a:r>
            <a:rPr lang="es-ES" dirty="0" smtClean="0"/>
            <a:t>DIRECTV</a:t>
          </a:r>
          <a:endParaRPr lang="es-EC" dirty="0"/>
        </a:p>
      </dgm:t>
    </dgm:pt>
    <dgm:pt modelId="{A9B02C4E-7B1F-4F9C-A6BC-6E4DF9A13A4D}" type="parTrans" cxnId="{CCDD7176-4C6C-4DB2-BB18-92ACF1CC39F8}">
      <dgm:prSet/>
      <dgm:spPr/>
      <dgm:t>
        <a:bodyPr/>
        <a:lstStyle/>
        <a:p>
          <a:endParaRPr lang="es-EC"/>
        </a:p>
      </dgm:t>
    </dgm:pt>
    <dgm:pt modelId="{C6EBD308-DD26-427F-A023-06FAAAD530AC}" type="sibTrans" cxnId="{CCDD7176-4C6C-4DB2-BB18-92ACF1CC39F8}">
      <dgm:prSet/>
      <dgm:spPr>
        <a:blipFill rotWithShape="1">
          <a:blip xmlns:r="http://schemas.openxmlformats.org/officeDocument/2006/relationships" r:embed="rId1"/>
          <a:stretch>
            <a:fillRect/>
          </a:stretch>
        </a:blipFill>
      </dgm:spPr>
      <dgm:t>
        <a:bodyPr/>
        <a:lstStyle/>
        <a:p>
          <a:endParaRPr lang="es-EC"/>
        </a:p>
      </dgm:t>
    </dgm:pt>
    <dgm:pt modelId="{B91769AE-10E2-4B4D-8FD4-876AA549E437}">
      <dgm:prSet phldrT="[Texto]"/>
      <dgm:spPr/>
      <dgm:t>
        <a:bodyPr/>
        <a:lstStyle/>
        <a:p>
          <a:r>
            <a:rPr lang="es-ES" dirty="0" smtClean="0"/>
            <a:t>MEGADATOS</a:t>
          </a:r>
          <a:endParaRPr lang="es-EC" dirty="0"/>
        </a:p>
      </dgm:t>
    </dgm:pt>
    <dgm:pt modelId="{1AC61415-749B-47C0-947E-940B5FF136F7}" type="parTrans" cxnId="{628AA07A-3756-4901-B197-952CEBBA6285}">
      <dgm:prSet/>
      <dgm:spPr/>
      <dgm:t>
        <a:bodyPr/>
        <a:lstStyle/>
        <a:p>
          <a:endParaRPr lang="es-EC"/>
        </a:p>
      </dgm:t>
    </dgm:pt>
    <dgm:pt modelId="{497C19F7-E115-42E4-A1E4-C849AA704761}" type="sibTrans" cxnId="{628AA07A-3756-4901-B197-952CEBBA6285}">
      <dgm:prSet/>
      <dgm:spPr>
        <a:blipFill rotWithShape="1">
          <a:blip xmlns:r="http://schemas.openxmlformats.org/officeDocument/2006/relationships" r:embed="rId2"/>
          <a:stretch>
            <a:fillRect/>
          </a:stretch>
        </a:blipFill>
      </dgm:spPr>
      <dgm:t>
        <a:bodyPr/>
        <a:lstStyle/>
        <a:p>
          <a:endParaRPr lang="es-EC"/>
        </a:p>
      </dgm:t>
    </dgm:pt>
    <dgm:pt modelId="{43EFE827-9DFE-4E30-9CDA-21B9FD3F8D02}">
      <dgm:prSet phldrT="[Texto]"/>
      <dgm:spPr/>
      <dgm:t>
        <a:bodyPr/>
        <a:lstStyle/>
        <a:p>
          <a:r>
            <a:rPr lang="es-ES" dirty="0" smtClean="0"/>
            <a:t>PUNTONET</a:t>
          </a:r>
          <a:endParaRPr lang="es-EC" dirty="0"/>
        </a:p>
      </dgm:t>
    </dgm:pt>
    <dgm:pt modelId="{3FF82E34-E916-4550-9739-D268785BC3B5}" type="parTrans" cxnId="{ACA89BB1-1567-48D9-A7E8-B0DC8C0FF6D3}">
      <dgm:prSet/>
      <dgm:spPr/>
      <dgm:t>
        <a:bodyPr/>
        <a:lstStyle/>
        <a:p>
          <a:endParaRPr lang="es-EC"/>
        </a:p>
      </dgm:t>
    </dgm:pt>
    <dgm:pt modelId="{D8F4EBFA-8CE6-45C1-9532-8B233A5CC029}" type="sibTrans" cxnId="{ACA89BB1-1567-48D9-A7E8-B0DC8C0FF6D3}">
      <dgm:prSet/>
      <dgm:spPr>
        <a:blipFill rotWithShape="1">
          <a:blip xmlns:r="http://schemas.openxmlformats.org/officeDocument/2006/relationships" r:embed="rId3"/>
          <a:stretch>
            <a:fillRect/>
          </a:stretch>
        </a:blipFill>
      </dgm:spPr>
      <dgm:t>
        <a:bodyPr/>
        <a:lstStyle/>
        <a:p>
          <a:endParaRPr lang="es-EC"/>
        </a:p>
      </dgm:t>
    </dgm:pt>
    <dgm:pt modelId="{14473139-3F83-4224-BB01-25FBD80A3694}">
      <dgm:prSet phldrT="[Texto]"/>
      <dgm:spPr/>
      <dgm:t>
        <a:bodyPr/>
        <a:lstStyle/>
        <a:p>
          <a:r>
            <a:rPr lang="es-ES" dirty="0" smtClean="0"/>
            <a:t>CABLE UNIÓN</a:t>
          </a:r>
          <a:endParaRPr lang="es-EC" dirty="0"/>
        </a:p>
      </dgm:t>
    </dgm:pt>
    <dgm:pt modelId="{8EB59DE1-3B3E-4062-A3A1-C3EED91441CF}" type="parTrans" cxnId="{49D16C3E-B7CD-40AD-A147-FFD6EB9B846E}">
      <dgm:prSet/>
      <dgm:spPr/>
      <dgm:t>
        <a:bodyPr/>
        <a:lstStyle/>
        <a:p>
          <a:endParaRPr lang="es-EC"/>
        </a:p>
      </dgm:t>
    </dgm:pt>
    <dgm:pt modelId="{4E4300ED-38CA-452C-8849-8912BF1D679E}" type="sibTrans" cxnId="{49D16C3E-B7CD-40AD-A147-FFD6EB9B846E}">
      <dgm:prSet/>
      <dgm:spPr>
        <a:blipFill rotWithShape="1">
          <a:blip xmlns:r="http://schemas.openxmlformats.org/officeDocument/2006/relationships" r:embed="rId4"/>
          <a:stretch>
            <a:fillRect/>
          </a:stretch>
        </a:blipFill>
      </dgm:spPr>
      <dgm:t>
        <a:bodyPr/>
        <a:lstStyle/>
        <a:p>
          <a:endParaRPr lang="es-EC"/>
        </a:p>
      </dgm:t>
    </dgm:pt>
    <dgm:pt modelId="{6CDAA56C-CDEE-4465-BC43-73D0FE2628A0}">
      <dgm:prSet phldrT="[Texto]"/>
      <dgm:spPr/>
      <dgm:t>
        <a:bodyPr/>
        <a:lstStyle/>
        <a:p>
          <a:r>
            <a:rPr lang="es-ES" smtClean="0"/>
            <a:t>OTECEL </a:t>
          </a:r>
          <a:r>
            <a:rPr lang="es-ES" dirty="0" smtClean="0"/>
            <a:t>S.A</a:t>
          </a:r>
          <a:endParaRPr lang="es-EC" dirty="0"/>
        </a:p>
      </dgm:t>
    </dgm:pt>
    <dgm:pt modelId="{C2DB7F20-F9B8-4507-9B76-8AEF6DF43744}" type="parTrans" cxnId="{897EA8D6-7578-4C32-B633-4DD684EF6968}">
      <dgm:prSet/>
      <dgm:spPr/>
      <dgm:t>
        <a:bodyPr/>
        <a:lstStyle/>
        <a:p>
          <a:endParaRPr lang="es-EC"/>
        </a:p>
      </dgm:t>
    </dgm:pt>
    <dgm:pt modelId="{E4A605DA-6CDB-48FA-85B8-4CFDF89020C7}" type="sibTrans" cxnId="{897EA8D6-7578-4C32-B633-4DD684EF6968}">
      <dgm:prSet/>
      <dgm:spPr>
        <a:blipFill rotWithShape="1">
          <a:blip xmlns:r="http://schemas.openxmlformats.org/officeDocument/2006/relationships" r:embed="rId5"/>
          <a:stretch>
            <a:fillRect/>
          </a:stretch>
        </a:blipFill>
      </dgm:spPr>
      <dgm:t>
        <a:bodyPr/>
        <a:lstStyle/>
        <a:p>
          <a:endParaRPr lang="es-EC"/>
        </a:p>
      </dgm:t>
    </dgm:pt>
    <dgm:pt modelId="{6964CE50-26A2-4322-84A6-AE5E3FAED4F4}" type="pres">
      <dgm:prSet presAssocID="{BABC4BAA-A9F1-43FF-8C11-C90BAB8A989B}" presName="Name0" presStyleCnt="0">
        <dgm:presLayoutVars>
          <dgm:chMax val="7"/>
          <dgm:chPref val="7"/>
          <dgm:dir/>
        </dgm:presLayoutVars>
      </dgm:prSet>
      <dgm:spPr/>
    </dgm:pt>
    <dgm:pt modelId="{0DD51CA4-EF66-4738-AC9A-24CF3D39DB49}" type="pres">
      <dgm:prSet presAssocID="{BABC4BAA-A9F1-43FF-8C11-C90BAB8A989B}" presName="dot1" presStyleLbl="alignNode1" presStyleIdx="0" presStyleCnt="15"/>
      <dgm:spPr/>
    </dgm:pt>
    <dgm:pt modelId="{20E6F7E9-35C4-4BDB-8218-25F91F6CA818}" type="pres">
      <dgm:prSet presAssocID="{BABC4BAA-A9F1-43FF-8C11-C90BAB8A989B}" presName="dot2" presStyleLbl="alignNode1" presStyleIdx="1" presStyleCnt="15"/>
      <dgm:spPr/>
    </dgm:pt>
    <dgm:pt modelId="{9A651BD2-E244-407E-BF1B-5510ABDEE0FE}" type="pres">
      <dgm:prSet presAssocID="{BABC4BAA-A9F1-43FF-8C11-C90BAB8A989B}" presName="dot3" presStyleLbl="alignNode1" presStyleIdx="2" presStyleCnt="15"/>
      <dgm:spPr/>
    </dgm:pt>
    <dgm:pt modelId="{663C4001-7280-4FF7-A537-3F58C5F8515D}" type="pres">
      <dgm:prSet presAssocID="{BABC4BAA-A9F1-43FF-8C11-C90BAB8A989B}" presName="dot4" presStyleLbl="alignNode1" presStyleIdx="3" presStyleCnt="15"/>
      <dgm:spPr/>
    </dgm:pt>
    <dgm:pt modelId="{4D95A5BA-1152-4162-8BF4-85E3951EDB36}" type="pres">
      <dgm:prSet presAssocID="{BABC4BAA-A9F1-43FF-8C11-C90BAB8A989B}" presName="dot5" presStyleLbl="alignNode1" presStyleIdx="4" presStyleCnt="15"/>
      <dgm:spPr/>
    </dgm:pt>
    <dgm:pt modelId="{3FAFCCEB-B48E-48BC-9DBC-309D3E3DC5EB}" type="pres">
      <dgm:prSet presAssocID="{BABC4BAA-A9F1-43FF-8C11-C90BAB8A989B}" presName="dot6" presStyleLbl="alignNode1" presStyleIdx="5" presStyleCnt="15"/>
      <dgm:spPr/>
    </dgm:pt>
    <dgm:pt modelId="{6F3C57B4-279F-4521-9F45-0672A7286EF0}" type="pres">
      <dgm:prSet presAssocID="{BABC4BAA-A9F1-43FF-8C11-C90BAB8A989B}" presName="dot7" presStyleLbl="alignNode1" presStyleIdx="6" presStyleCnt="15"/>
      <dgm:spPr/>
    </dgm:pt>
    <dgm:pt modelId="{441CC48E-447E-4134-A7E2-4AB024D9B45C}" type="pres">
      <dgm:prSet presAssocID="{BABC4BAA-A9F1-43FF-8C11-C90BAB8A989B}" presName="dot8" presStyleLbl="alignNode1" presStyleIdx="7" presStyleCnt="15"/>
      <dgm:spPr/>
    </dgm:pt>
    <dgm:pt modelId="{3A79DC89-352C-4F86-B5FC-700C1A7B8D3A}" type="pres">
      <dgm:prSet presAssocID="{BABC4BAA-A9F1-43FF-8C11-C90BAB8A989B}" presName="dotArrow1" presStyleLbl="alignNode1" presStyleIdx="8" presStyleCnt="15"/>
      <dgm:spPr/>
    </dgm:pt>
    <dgm:pt modelId="{DE093F95-4AB7-4C49-89E0-3C1DC5895D24}" type="pres">
      <dgm:prSet presAssocID="{BABC4BAA-A9F1-43FF-8C11-C90BAB8A989B}" presName="dotArrow2" presStyleLbl="alignNode1" presStyleIdx="9" presStyleCnt="15"/>
      <dgm:spPr/>
    </dgm:pt>
    <dgm:pt modelId="{1EB94D97-AC37-474A-BC78-5F4752065852}" type="pres">
      <dgm:prSet presAssocID="{BABC4BAA-A9F1-43FF-8C11-C90BAB8A989B}" presName="dotArrow3" presStyleLbl="alignNode1" presStyleIdx="10" presStyleCnt="15"/>
      <dgm:spPr/>
    </dgm:pt>
    <dgm:pt modelId="{304D8A2C-1E31-4177-9EA0-5FB5834F50F5}" type="pres">
      <dgm:prSet presAssocID="{BABC4BAA-A9F1-43FF-8C11-C90BAB8A989B}" presName="dotArrow4" presStyleLbl="alignNode1" presStyleIdx="11" presStyleCnt="15"/>
      <dgm:spPr/>
    </dgm:pt>
    <dgm:pt modelId="{851552DF-A92C-4EFC-AE8E-14A6F96C972B}" type="pres">
      <dgm:prSet presAssocID="{BABC4BAA-A9F1-43FF-8C11-C90BAB8A989B}" presName="dotArrow5" presStyleLbl="alignNode1" presStyleIdx="12" presStyleCnt="15"/>
      <dgm:spPr/>
    </dgm:pt>
    <dgm:pt modelId="{19D5D028-4BC4-437D-B890-7CE0EF1F0E5D}" type="pres">
      <dgm:prSet presAssocID="{BABC4BAA-A9F1-43FF-8C11-C90BAB8A989B}" presName="dotArrow6" presStyleLbl="alignNode1" presStyleIdx="13" presStyleCnt="15"/>
      <dgm:spPr/>
    </dgm:pt>
    <dgm:pt modelId="{6F4126A4-D5C8-4D88-AF87-462E78AF492B}" type="pres">
      <dgm:prSet presAssocID="{BABC4BAA-A9F1-43FF-8C11-C90BAB8A989B}" presName="dotArrow7" presStyleLbl="alignNode1" presStyleIdx="14" presStyleCnt="15"/>
      <dgm:spPr/>
    </dgm:pt>
    <dgm:pt modelId="{3716364E-17B8-4CFD-A0EB-59A5766526E2}" type="pres">
      <dgm:prSet presAssocID="{E7633BED-858B-440A-B873-05B49300CFB2}" presName="parTx1" presStyleLbl="node1" presStyleIdx="0" presStyleCnt="5"/>
      <dgm:spPr/>
      <dgm:t>
        <a:bodyPr/>
        <a:lstStyle/>
        <a:p>
          <a:endParaRPr lang="es-EC"/>
        </a:p>
      </dgm:t>
    </dgm:pt>
    <dgm:pt modelId="{96CF11AA-BC5D-4D17-9C12-9E1A5BD29BAC}" type="pres">
      <dgm:prSet presAssocID="{C6EBD308-DD26-427F-A023-06FAAAD530AC}" presName="picture1" presStyleCnt="0"/>
      <dgm:spPr/>
    </dgm:pt>
    <dgm:pt modelId="{672FC75F-7A21-497B-8BE9-84DCCEB21824}" type="pres">
      <dgm:prSet presAssocID="{C6EBD308-DD26-427F-A023-06FAAAD530AC}" presName="imageRepeatNode" presStyleLbl="fgImgPlace1" presStyleIdx="0" presStyleCnt="5"/>
      <dgm:spPr>
        <a:prstGeom prst="round2DiagRect">
          <a:avLst/>
        </a:prstGeom>
      </dgm:spPr>
      <dgm:t>
        <a:bodyPr/>
        <a:lstStyle/>
        <a:p>
          <a:endParaRPr lang="es-EC"/>
        </a:p>
      </dgm:t>
    </dgm:pt>
    <dgm:pt modelId="{286637B0-3566-4DAB-A4DB-640A3533C44C}" type="pres">
      <dgm:prSet presAssocID="{B91769AE-10E2-4B4D-8FD4-876AA549E437}" presName="parTx2" presStyleLbl="node1" presStyleIdx="1" presStyleCnt="5"/>
      <dgm:spPr/>
      <dgm:t>
        <a:bodyPr/>
        <a:lstStyle/>
        <a:p>
          <a:endParaRPr lang="es-EC"/>
        </a:p>
      </dgm:t>
    </dgm:pt>
    <dgm:pt modelId="{D85D7523-970C-479C-908D-F89E4F47FB74}" type="pres">
      <dgm:prSet presAssocID="{497C19F7-E115-42E4-A1E4-C849AA704761}" presName="picture2" presStyleCnt="0"/>
      <dgm:spPr/>
    </dgm:pt>
    <dgm:pt modelId="{D9CE4608-F27B-45E6-B73B-329999FC6D86}" type="pres">
      <dgm:prSet presAssocID="{497C19F7-E115-42E4-A1E4-C849AA704761}" presName="imageRepeatNode" presStyleLbl="fgImgPlace1" presStyleIdx="1" presStyleCnt="5"/>
      <dgm:spPr>
        <a:prstGeom prst="round2DiagRect">
          <a:avLst/>
        </a:prstGeom>
      </dgm:spPr>
      <dgm:t>
        <a:bodyPr/>
        <a:lstStyle/>
        <a:p>
          <a:endParaRPr lang="es-EC"/>
        </a:p>
      </dgm:t>
    </dgm:pt>
    <dgm:pt modelId="{2B553F16-8213-40D2-8628-A58942A546BE}" type="pres">
      <dgm:prSet presAssocID="{43EFE827-9DFE-4E30-9CDA-21B9FD3F8D02}" presName="parTx3" presStyleLbl="node1" presStyleIdx="2" presStyleCnt="5"/>
      <dgm:spPr/>
      <dgm:t>
        <a:bodyPr/>
        <a:lstStyle/>
        <a:p>
          <a:endParaRPr lang="es-EC"/>
        </a:p>
      </dgm:t>
    </dgm:pt>
    <dgm:pt modelId="{A046D8A5-D571-4675-8235-0FB29D941064}" type="pres">
      <dgm:prSet presAssocID="{D8F4EBFA-8CE6-45C1-9532-8B233A5CC029}" presName="picture3" presStyleCnt="0"/>
      <dgm:spPr/>
    </dgm:pt>
    <dgm:pt modelId="{1020CADC-7622-4E63-8758-A93192A16491}" type="pres">
      <dgm:prSet presAssocID="{D8F4EBFA-8CE6-45C1-9532-8B233A5CC029}" presName="imageRepeatNode" presStyleLbl="fgImgPlace1" presStyleIdx="2" presStyleCnt="5"/>
      <dgm:spPr>
        <a:prstGeom prst="round2DiagRect">
          <a:avLst/>
        </a:prstGeom>
      </dgm:spPr>
      <dgm:t>
        <a:bodyPr/>
        <a:lstStyle/>
        <a:p>
          <a:endParaRPr lang="es-EC"/>
        </a:p>
      </dgm:t>
    </dgm:pt>
    <dgm:pt modelId="{71FE8A38-9051-4208-8E2D-99FE714AF726}" type="pres">
      <dgm:prSet presAssocID="{14473139-3F83-4224-BB01-25FBD80A3694}" presName="parTx4" presStyleLbl="node1" presStyleIdx="3" presStyleCnt="5"/>
      <dgm:spPr/>
      <dgm:t>
        <a:bodyPr/>
        <a:lstStyle/>
        <a:p>
          <a:endParaRPr lang="es-EC"/>
        </a:p>
      </dgm:t>
    </dgm:pt>
    <dgm:pt modelId="{A28F1D03-32EE-4D06-AAC7-704C0596480C}" type="pres">
      <dgm:prSet presAssocID="{4E4300ED-38CA-452C-8849-8912BF1D679E}" presName="picture4" presStyleCnt="0"/>
      <dgm:spPr/>
    </dgm:pt>
    <dgm:pt modelId="{BBB23ECE-D2DE-4D73-A527-07D4F0217A22}" type="pres">
      <dgm:prSet presAssocID="{4E4300ED-38CA-452C-8849-8912BF1D679E}" presName="imageRepeatNode" presStyleLbl="fgImgPlace1" presStyleIdx="3" presStyleCnt="5"/>
      <dgm:spPr>
        <a:prstGeom prst="round2DiagRect">
          <a:avLst/>
        </a:prstGeom>
      </dgm:spPr>
      <dgm:t>
        <a:bodyPr/>
        <a:lstStyle/>
        <a:p>
          <a:endParaRPr lang="es-EC"/>
        </a:p>
      </dgm:t>
    </dgm:pt>
    <dgm:pt modelId="{37C6789E-5890-4704-8B0F-F61AE38B905C}" type="pres">
      <dgm:prSet presAssocID="{6CDAA56C-CDEE-4465-BC43-73D0FE2628A0}" presName="parTx5" presStyleLbl="node1" presStyleIdx="4" presStyleCnt="5"/>
      <dgm:spPr/>
      <dgm:t>
        <a:bodyPr/>
        <a:lstStyle/>
        <a:p>
          <a:endParaRPr lang="es-EC"/>
        </a:p>
      </dgm:t>
    </dgm:pt>
    <dgm:pt modelId="{68FA231F-26C9-4821-BBAF-DD4620DD679D}" type="pres">
      <dgm:prSet presAssocID="{E4A605DA-6CDB-48FA-85B8-4CFDF89020C7}" presName="picture5" presStyleCnt="0"/>
      <dgm:spPr/>
    </dgm:pt>
    <dgm:pt modelId="{9856F122-6B8D-43E3-A400-C9A2B3ADFA36}" type="pres">
      <dgm:prSet presAssocID="{E4A605DA-6CDB-48FA-85B8-4CFDF89020C7}" presName="imageRepeatNode" presStyleLbl="fgImgPlace1" presStyleIdx="4" presStyleCnt="5"/>
      <dgm:spPr>
        <a:prstGeom prst="round2DiagRect">
          <a:avLst/>
        </a:prstGeom>
      </dgm:spPr>
      <dgm:t>
        <a:bodyPr/>
        <a:lstStyle/>
        <a:p>
          <a:endParaRPr lang="es-EC"/>
        </a:p>
      </dgm:t>
    </dgm:pt>
  </dgm:ptLst>
  <dgm:cxnLst>
    <dgm:cxn modelId="{897EA8D6-7578-4C32-B633-4DD684EF6968}" srcId="{BABC4BAA-A9F1-43FF-8C11-C90BAB8A989B}" destId="{6CDAA56C-CDEE-4465-BC43-73D0FE2628A0}" srcOrd="4" destOrd="0" parTransId="{C2DB7F20-F9B8-4507-9B76-8AEF6DF43744}" sibTransId="{E4A605DA-6CDB-48FA-85B8-4CFDF89020C7}"/>
    <dgm:cxn modelId="{65F12EB0-E68F-4F21-A3C9-6D1338890692}" type="presOf" srcId="{D8F4EBFA-8CE6-45C1-9532-8B233A5CC029}" destId="{1020CADC-7622-4E63-8758-A93192A16491}" srcOrd="0" destOrd="0" presId="urn:microsoft.com/office/officeart/2008/layout/AscendingPictureAccentProcess"/>
    <dgm:cxn modelId="{CCDD7176-4C6C-4DB2-BB18-92ACF1CC39F8}" srcId="{BABC4BAA-A9F1-43FF-8C11-C90BAB8A989B}" destId="{E7633BED-858B-440A-B873-05B49300CFB2}" srcOrd="0" destOrd="0" parTransId="{A9B02C4E-7B1F-4F9C-A6BC-6E4DF9A13A4D}" sibTransId="{C6EBD308-DD26-427F-A023-06FAAAD530AC}"/>
    <dgm:cxn modelId="{BDC372F4-504F-450E-9960-5F6ACA7577AF}" type="presOf" srcId="{E4A605DA-6CDB-48FA-85B8-4CFDF89020C7}" destId="{9856F122-6B8D-43E3-A400-C9A2B3ADFA36}" srcOrd="0" destOrd="0" presId="urn:microsoft.com/office/officeart/2008/layout/AscendingPictureAccentProcess"/>
    <dgm:cxn modelId="{2965A13F-323A-4C42-AE3A-C93542EDB86C}" type="presOf" srcId="{6CDAA56C-CDEE-4465-BC43-73D0FE2628A0}" destId="{37C6789E-5890-4704-8B0F-F61AE38B905C}" srcOrd="0" destOrd="0" presId="urn:microsoft.com/office/officeart/2008/layout/AscendingPictureAccentProcess"/>
    <dgm:cxn modelId="{58EA236B-2A96-49E4-AAC9-9DADB947C36D}" type="presOf" srcId="{C6EBD308-DD26-427F-A023-06FAAAD530AC}" destId="{672FC75F-7A21-497B-8BE9-84DCCEB21824}" srcOrd="0" destOrd="0" presId="urn:microsoft.com/office/officeart/2008/layout/AscendingPictureAccentProcess"/>
    <dgm:cxn modelId="{628AA07A-3756-4901-B197-952CEBBA6285}" srcId="{BABC4BAA-A9F1-43FF-8C11-C90BAB8A989B}" destId="{B91769AE-10E2-4B4D-8FD4-876AA549E437}" srcOrd="1" destOrd="0" parTransId="{1AC61415-749B-47C0-947E-940B5FF136F7}" sibTransId="{497C19F7-E115-42E4-A1E4-C849AA704761}"/>
    <dgm:cxn modelId="{CB0D821F-57A2-4C73-9374-D176B7A96AEB}" type="presOf" srcId="{B91769AE-10E2-4B4D-8FD4-876AA549E437}" destId="{286637B0-3566-4DAB-A4DB-640A3533C44C}" srcOrd="0" destOrd="0" presId="urn:microsoft.com/office/officeart/2008/layout/AscendingPictureAccentProcess"/>
    <dgm:cxn modelId="{6BAAA6AD-0931-4521-95E1-69120F699040}" type="presOf" srcId="{4E4300ED-38CA-452C-8849-8912BF1D679E}" destId="{BBB23ECE-D2DE-4D73-A527-07D4F0217A22}" srcOrd="0" destOrd="0" presId="urn:microsoft.com/office/officeart/2008/layout/AscendingPictureAccentProcess"/>
    <dgm:cxn modelId="{C47EC84B-3062-48DF-92B7-CEAED9FC45F8}" type="presOf" srcId="{14473139-3F83-4224-BB01-25FBD80A3694}" destId="{71FE8A38-9051-4208-8E2D-99FE714AF726}" srcOrd="0" destOrd="0" presId="urn:microsoft.com/office/officeart/2008/layout/AscendingPictureAccentProcess"/>
    <dgm:cxn modelId="{BFA5EE70-6CB1-49ED-ABEA-4603CE286340}" type="presOf" srcId="{BABC4BAA-A9F1-43FF-8C11-C90BAB8A989B}" destId="{6964CE50-26A2-4322-84A6-AE5E3FAED4F4}" srcOrd="0" destOrd="0" presId="urn:microsoft.com/office/officeart/2008/layout/AscendingPictureAccentProcess"/>
    <dgm:cxn modelId="{49D16C3E-B7CD-40AD-A147-FFD6EB9B846E}" srcId="{BABC4BAA-A9F1-43FF-8C11-C90BAB8A989B}" destId="{14473139-3F83-4224-BB01-25FBD80A3694}" srcOrd="3" destOrd="0" parTransId="{8EB59DE1-3B3E-4062-A3A1-C3EED91441CF}" sibTransId="{4E4300ED-38CA-452C-8849-8912BF1D679E}"/>
    <dgm:cxn modelId="{8734F586-707E-4F75-B057-16AB1CB9D20A}" type="presOf" srcId="{497C19F7-E115-42E4-A1E4-C849AA704761}" destId="{D9CE4608-F27B-45E6-B73B-329999FC6D86}" srcOrd="0" destOrd="0" presId="urn:microsoft.com/office/officeart/2008/layout/AscendingPictureAccentProcess"/>
    <dgm:cxn modelId="{5C174E70-8946-4C00-BD8D-66001331C5BF}" type="presOf" srcId="{43EFE827-9DFE-4E30-9CDA-21B9FD3F8D02}" destId="{2B553F16-8213-40D2-8628-A58942A546BE}" srcOrd="0" destOrd="0" presId="urn:microsoft.com/office/officeart/2008/layout/AscendingPictureAccentProcess"/>
    <dgm:cxn modelId="{ACA89BB1-1567-48D9-A7E8-B0DC8C0FF6D3}" srcId="{BABC4BAA-A9F1-43FF-8C11-C90BAB8A989B}" destId="{43EFE827-9DFE-4E30-9CDA-21B9FD3F8D02}" srcOrd="2" destOrd="0" parTransId="{3FF82E34-E916-4550-9739-D268785BC3B5}" sibTransId="{D8F4EBFA-8CE6-45C1-9532-8B233A5CC029}"/>
    <dgm:cxn modelId="{DB4FFECE-9A97-40F7-9D1D-6B976CEF001A}" type="presOf" srcId="{E7633BED-858B-440A-B873-05B49300CFB2}" destId="{3716364E-17B8-4CFD-A0EB-59A5766526E2}" srcOrd="0" destOrd="0" presId="urn:microsoft.com/office/officeart/2008/layout/AscendingPictureAccentProcess"/>
    <dgm:cxn modelId="{DE18FBBE-FBC4-471D-A7B6-A1D6FD4ED818}" type="presParOf" srcId="{6964CE50-26A2-4322-84A6-AE5E3FAED4F4}" destId="{0DD51CA4-EF66-4738-AC9A-24CF3D39DB49}" srcOrd="0" destOrd="0" presId="urn:microsoft.com/office/officeart/2008/layout/AscendingPictureAccentProcess"/>
    <dgm:cxn modelId="{9F2A9F60-946A-404D-A6B9-1BC62B0ACB5B}" type="presParOf" srcId="{6964CE50-26A2-4322-84A6-AE5E3FAED4F4}" destId="{20E6F7E9-35C4-4BDB-8218-25F91F6CA818}" srcOrd="1" destOrd="0" presId="urn:microsoft.com/office/officeart/2008/layout/AscendingPictureAccentProcess"/>
    <dgm:cxn modelId="{51CDBBFD-D1FB-4757-9030-CABD91149455}" type="presParOf" srcId="{6964CE50-26A2-4322-84A6-AE5E3FAED4F4}" destId="{9A651BD2-E244-407E-BF1B-5510ABDEE0FE}" srcOrd="2" destOrd="0" presId="urn:microsoft.com/office/officeart/2008/layout/AscendingPictureAccentProcess"/>
    <dgm:cxn modelId="{0EAC097A-C7A1-4ED6-958F-7827B63DF994}" type="presParOf" srcId="{6964CE50-26A2-4322-84A6-AE5E3FAED4F4}" destId="{663C4001-7280-4FF7-A537-3F58C5F8515D}" srcOrd="3" destOrd="0" presId="urn:microsoft.com/office/officeart/2008/layout/AscendingPictureAccentProcess"/>
    <dgm:cxn modelId="{7C401701-5685-46AF-90CD-D65798FA8FFD}" type="presParOf" srcId="{6964CE50-26A2-4322-84A6-AE5E3FAED4F4}" destId="{4D95A5BA-1152-4162-8BF4-85E3951EDB36}" srcOrd="4" destOrd="0" presId="urn:microsoft.com/office/officeart/2008/layout/AscendingPictureAccentProcess"/>
    <dgm:cxn modelId="{BA7DD3DA-512A-47A5-BC00-B69D0B4CAEE6}" type="presParOf" srcId="{6964CE50-26A2-4322-84A6-AE5E3FAED4F4}" destId="{3FAFCCEB-B48E-48BC-9DBC-309D3E3DC5EB}" srcOrd="5" destOrd="0" presId="urn:microsoft.com/office/officeart/2008/layout/AscendingPictureAccentProcess"/>
    <dgm:cxn modelId="{EEDCD730-5D1D-4CB4-8E84-4CEE50D209F4}" type="presParOf" srcId="{6964CE50-26A2-4322-84A6-AE5E3FAED4F4}" destId="{6F3C57B4-279F-4521-9F45-0672A7286EF0}" srcOrd="6" destOrd="0" presId="urn:microsoft.com/office/officeart/2008/layout/AscendingPictureAccentProcess"/>
    <dgm:cxn modelId="{4E482869-47A2-41C9-843E-32EE55A00539}" type="presParOf" srcId="{6964CE50-26A2-4322-84A6-AE5E3FAED4F4}" destId="{441CC48E-447E-4134-A7E2-4AB024D9B45C}" srcOrd="7" destOrd="0" presId="urn:microsoft.com/office/officeart/2008/layout/AscendingPictureAccentProcess"/>
    <dgm:cxn modelId="{37486DA1-5DB9-4A92-8139-236D3549AA5F}" type="presParOf" srcId="{6964CE50-26A2-4322-84A6-AE5E3FAED4F4}" destId="{3A79DC89-352C-4F86-B5FC-700C1A7B8D3A}" srcOrd="8" destOrd="0" presId="urn:microsoft.com/office/officeart/2008/layout/AscendingPictureAccentProcess"/>
    <dgm:cxn modelId="{C27A881A-C0EA-4E54-B094-8157B9CF84B7}" type="presParOf" srcId="{6964CE50-26A2-4322-84A6-AE5E3FAED4F4}" destId="{DE093F95-4AB7-4C49-89E0-3C1DC5895D24}" srcOrd="9" destOrd="0" presId="urn:microsoft.com/office/officeart/2008/layout/AscendingPictureAccentProcess"/>
    <dgm:cxn modelId="{97481CD5-786E-4856-9407-11F93128C075}" type="presParOf" srcId="{6964CE50-26A2-4322-84A6-AE5E3FAED4F4}" destId="{1EB94D97-AC37-474A-BC78-5F4752065852}" srcOrd="10" destOrd="0" presId="urn:microsoft.com/office/officeart/2008/layout/AscendingPictureAccentProcess"/>
    <dgm:cxn modelId="{AD471D16-595E-4904-B740-653C2B4C8DC2}" type="presParOf" srcId="{6964CE50-26A2-4322-84A6-AE5E3FAED4F4}" destId="{304D8A2C-1E31-4177-9EA0-5FB5834F50F5}" srcOrd="11" destOrd="0" presId="urn:microsoft.com/office/officeart/2008/layout/AscendingPictureAccentProcess"/>
    <dgm:cxn modelId="{3276CF8F-9637-4FA9-A087-C3B25C4E9DB8}" type="presParOf" srcId="{6964CE50-26A2-4322-84A6-AE5E3FAED4F4}" destId="{851552DF-A92C-4EFC-AE8E-14A6F96C972B}" srcOrd="12" destOrd="0" presId="urn:microsoft.com/office/officeart/2008/layout/AscendingPictureAccentProcess"/>
    <dgm:cxn modelId="{D855474C-C58A-411A-A262-970C0A6D6F32}" type="presParOf" srcId="{6964CE50-26A2-4322-84A6-AE5E3FAED4F4}" destId="{19D5D028-4BC4-437D-B890-7CE0EF1F0E5D}" srcOrd="13" destOrd="0" presId="urn:microsoft.com/office/officeart/2008/layout/AscendingPictureAccentProcess"/>
    <dgm:cxn modelId="{F1EF8359-389A-44ED-B150-55C8E540D7D6}" type="presParOf" srcId="{6964CE50-26A2-4322-84A6-AE5E3FAED4F4}" destId="{6F4126A4-D5C8-4D88-AF87-462E78AF492B}" srcOrd="14" destOrd="0" presId="urn:microsoft.com/office/officeart/2008/layout/AscendingPictureAccentProcess"/>
    <dgm:cxn modelId="{FCED5011-6965-4AB9-BDD3-60A7AA1A7F18}" type="presParOf" srcId="{6964CE50-26A2-4322-84A6-AE5E3FAED4F4}" destId="{3716364E-17B8-4CFD-A0EB-59A5766526E2}" srcOrd="15" destOrd="0" presId="urn:microsoft.com/office/officeart/2008/layout/AscendingPictureAccentProcess"/>
    <dgm:cxn modelId="{A8254273-BF2E-4BB7-A3DB-036532BC99A3}" type="presParOf" srcId="{6964CE50-26A2-4322-84A6-AE5E3FAED4F4}" destId="{96CF11AA-BC5D-4D17-9C12-9E1A5BD29BAC}" srcOrd="16" destOrd="0" presId="urn:microsoft.com/office/officeart/2008/layout/AscendingPictureAccentProcess"/>
    <dgm:cxn modelId="{25C1080E-03CA-4DEF-95CB-65FE9B694C8C}" type="presParOf" srcId="{96CF11AA-BC5D-4D17-9C12-9E1A5BD29BAC}" destId="{672FC75F-7A21-497B-8BE9-84DCCEB21824}" srcOrd="0" destOrd="0" presId="urn:microsoft.com/office/officeart/2008/layout/AscendingPictureAccentProcess"/>
    <dgm:cxn modelId="{B0DEAB2F-0D7F-4676-92E1-1FB5CEEE2188}" type="presParOf" srcId="{6964CE50-26A2-4322-84A6-AE5E3FAED4F4}" destId="{286637B0-3566-4DAB-A4DB-640A3533C44C}" srcOrd="17" destOrd="0" presId="urn:microsoft.com/office/officeart/2008/layout/AscendingPictureAccentProcess"/>
    <dgm:cxn modelId="{02D16A9B-00F3-48D2-90C8-41BEF3F6DA31}" type="presParOf" srcId="{6964CE50-26A2-4322-84A6-AE5E3FAED4F4}" destId="{D85D7523-970C-479C-908D-F89E4F47FB74}" srcOrd="18" destOrd="0" presId="urn:microsoft.com/office/officeart/2008/layout/AscendingPictureAccentProcess"/>
    <dgm:cxn modelId="{1D312087-992D-4DDE-BD3C-F678C62DD464}" type="presParOf" srcId="{D85D7523-970C-479C-908D-F89E4F47FB74}" destId="{D9CE4608-F27B-45E6-B73B-329999FC6D86}" srcOrd="0" destOrd="0" presId="urn:microsoft.com/office/officeart/2008/layout/AscendingPictureAccentProcess"/>
    <dgm:cxn modelId="{3F6532E1-CC5C-47D5-8128-9E5E67D9B9DE}" type="presParOf" srcId="{6964CE50-26A2-4322-84A6-AE5E3FAED4F4}" destId="{2B553F16-8213-40D2-8628-A58942A546BE}" srcOrd="19" destOrd="0" presId="urn:microsoft.com/office/officeart/2008/layout/AscendingPictureAccentProcess"/>
    <dgm:cxn modelId="{475EED6D-A36C-4775-9028-0BF50654CA29}" type="presParOf" srcId="{6964CE50-26A2-4322-84A6-AE5E3FAED4F4}" destId="{A046D8A5-D571-4675-8235-0FB29D941064}" srcOrd="20" destOrd="0" presId="urn:microsoft.com/office/officeart/2008/layout/AscendingPictureAccentProcess"/>
    <dgm:cxn modelId="{FC5BBBC7-FD06-4206-A672-6014EB82C404}" type="presParOf" srcId="{A046D8A5-D571-4675-8235-0FB29D941064}" destId="{1020CADC-7622-4E63-8758-A93192A16491}" srcOrd="0" destOrd="0" presId="urn:microsoft.com/office/officeart/2008/layout/AscendingPictureAccentProcess"/>
    <dgm:cxn modelId="{7DD349B8-881E-47AC-99FD-A7923C6EA2D6}" type="presParOf" srcId="{6964CE50-26A2-4322-84A6-AE5E3FAED4F4}" destId="{71FE8A38-9051-4208-8E2D-99FE714AF726}" srcOrd="21" destOrd="0" presId="urn:microsoft.com/office/officeart/2008/layout/AscendingPictureAccentProcess"/>
    <dgm:cxn modelId="{0AE0F15F-23B6-4208-96A4-D7BE18B42611}" type="presParOf" srcId="{6964CE50-26A2-4322-84A6-AE5E3FAED4F4}" destId="{A28F1D03-32EE-4D06-AAC7-704C0596480C}" srcOrd="22" destOrd="0" presId="urn:microsoft.com/office/officeart/2008/layout/AscendingPictureAccentProcess"/>
    <dgm:cxn modelId="{657AB5AE-027E-4214-8030-6A4DF3A0C4C4}" type="presParOf" srcId="{A28F1D03-32EE-4D06-AAC7-704C0596480C}" destId="{BBB23ECE-D2DE-4D73-A527-07D4F0217A22}" srcOrd="0" destOrd="0" presId="urn:microsoft.com/office/officeart/2008/layout/AscendingPictureAccentProcess"/>
    <dgm:cxn modelId="{0201A85D-F42D-4C14-9773-1AAEA33C31E4}" type="presParOf" srcId="{6964CE50-26A2-4322-84A6-AE5E3FAED4F4}" destId="{37C6789E-5890-4704-8B0F-F61AE38B905C}" srcOrd="23" destOrd="0" presId="urn:microsoft.com/office/officeart/2008/layout/AscendingPictureAccentProcess"/>
    <dgm:cxn modelId="{728B2662-C5EC-4C25-8405-55F58E4785F1}" type="presParOf" srcId="{6964CE50-26A2-4322-84A6-AE5E3FAED4F4}" destId="{68FA231F-26C9-4821-BBAF-DD4620DD679D}" srcOrd="24" destOrd="0" presId="urn:microsoft.com/office/officeart/2008/layout/AscendingPictureAccentProcess"/>
    <dgm:cxn modelId="{C9E01F6D-641E-494F-9884-74190BF1C80C}" type="presParOf" srcId="{68FA231F-26C9-4821-BBAF-DD4620DD679D}" destId="{9856F122-6B8D-43E3-A400-C9A2B3ADFA36}"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C89DABE-A77D-4C8C-8835-C8479B864683}" type="doc">
      <dgm:prSet loTypeId="urn:microsoft.com/office/officeart/2005/8/layout/radial3" loCatId="cycle" qsTypeId="urn:microsoft.com/office/officeart/2005/8/quickstyle/simple1" qsCatId="simple" csTypeId="urn:microsoft.com/office/officeart/2005/8/colors/accent3_1" csCatId="accent3" phldr="1"/>
      <dgm:spPr/>
      <dgm:t>
        <a:bodyPr/>
        <a:lstStyle/>
        <a:p>
          <a:endParaRPr lang="es-EC"/>
        </a:p>
      </dgm:t>
    </dgm:pt>
    <dgm:pt modelId="{D90F695F-3624-4A52-A2DE-AE6075422673}">
      <dgm:prSet phldrT="[Texto]"/>
      <dgm:spPr/>
      <dgm:t>
        <a:bodyPr/>
        <a:lstStyle/>
        <a:p>
          <a:r>
            <a:rPr lang="es-ES" dirty="0" smtClean="0"/>
            <a:t>CNT-EP</a:t>
          </a:r>
          <a:endParaRPr lang="es-EC" dirty="0"/>
        </a:p>
      </dgm:t>
    </dgm:pt>
    <dgm:pt modelId="{90D95A99-83C8-4E01-A8B8-61E5CE429200}" type="parTrans" cxnId="{3E6D5052-C1B5-48BE-AE16-439F61DBB042}">
      <dgm:prSet/>
      <dgm:spPr/>
      <dgm:t>
        <a:bodyPr/>
        <a:lstStyle/>
        <a:p>
          <a:endParaRPr lang="es-EC"/>
        </a:p>
      </dgm:t>
    </dgm:pt>
    <dgm:pt modelId="{F20FC971-F375-4F2F-9515-E3A227B95638}" type="sibTrans" cxnId="{3E6D5052-C1B5-48BE-AE16-439F61DBB042}">
      <dgm:prSet/>
      <dgm:spPr/>
      <dgm:t>
        <a:bodyPr/>
        <a:lstStyle/>
        <a:p>
          <a:endParaRPr lang="es-EC"/>
        </a:p>
      </dgm:t>
    </dgm:pt>
    <dgm:pt modelId="{EDC2EA80-EC57-4631-8031-7441C811EF03}">
      <dgm:prSet phldrT="[Texto]"/>
      <dgm:spPr/>
      <dgm:t>
        <a:bodyPr/>
        <a:lstStyle/>
        <a:p>
          <a:r>
            <a:rPr lang="es-ES" dirty="0" smtClean="0"/>
            <a:t>MOVISTAR</a:t>
          </a:r>
          <a:endParaRPr lang="es-EC" dirty="0"/>
        </a:p>
      </dgm:t>
    </dgm:pt>
    <dgm:pt modelId="{0193BF22-2498-4AC0-88AC-CDF0A05078B1}" type="parTrans" cxnId="{BD9A732C-D81B-40A9-B09B-E3679B466469}">
      <dgm:prSet/>
      <dgm:spPr/>
      <dgm:t>
        <a:bodyPr/>
        <a:lstStyle/>
        <a:p>
          <a:endParaRPr lang="es-EC"/>
        </a:p>
      </dgm:t>
    </dgm:pt>
    <dgm:pt modelId="{A9C57B9E-9CE6-4755-A0A8-E91AF1B37235}" type="sibTrans" cxnId="{BD9A732C-D81B-40A9-B09B-E3679B466469}">
      <dgm:prSet/>
      <dgm:spPr/>
      <dgm:t>
        <a:bodyPr/>
        <a:lstStyle/>
        <a:p>
          <a:endParaRPr lang="es-EC"/>
        </a:p>
      </dgm:t>
    </dgm:pt>
    <dgm:pt modelId="{493372F8-B57A-4409-A362-CF561D4C3990}">
      <dgm:prSet phldrT="[Texto]"/>
      <dgm:spPr/>
      <dgm:t>
        <a:bodyPr/>
        <a:lstStyle/>
        <a:p>
          <a:r>
            <a:rPr lang="es-ES" dirty="0" smtClean="0"/>
            <a:t>CLARO</a:t>
          </a:r>
          <a:endParaRPr lang="es-EC" dirty="0"/>
        </a:p>
      </dgm:t>
    </dgm:pt>
    <dgm:pt modelId="{7125FAC0-C10D-413D-8902-0D3D2C0DFB5A}" type="parTrans" cxnId="{D804CAD1-8CBD-4250-B157-412FA2129175}">
      <dgm:prSet/>
      <dgm:spPr/>
      <dgm:t>
        <a:bodyPr/>
        <a:lstStyle/>
        <a:p>
          <a:endParaRPr lang="es-EC"/>
        </a:p>
      </dgm:t>
    </dgm:pt>
    <dgm:pt modelId="{F074BDFF-4811-4AFC-A8AB-52F89B8E4A69}" type="sibTrans" cxnId="{D804CAD1-8CBD-4250-B157-412FA2129175}">
      <dgm:prSet/>
      <dgm:spPr/>
      <dgm:t>
        <a:bodyPr/>
        <a:lstStyle/>
        <a:p>
          <a:endParaRPr lang="es-EC"/>
        </a:p>
      </dgm:t>
    </dgm:pt>
    <dgm:pt modelId="{19A3D54F-0D41-4C3E-9F67-EC546F543771}">
      <dgm:prSet phldrT="[Texto]"/>
      <dgm:spPr/>
      <dgm:t>
        <a:bodyPr/>
        <a:lstStyle/>
        <a:p>
          <a:r>
            <a:rPr lang="es-ES" dirty="0" smtClean="0"/>
            <a:t>TV CABLE</a:t>
          </a:r>
          <a:endParaRPr lang="es-EC" dirty="0"/>
        </a:p>
      </dgm:t>
    </dgm:pt>
    <dgm:pt modelId="{1057920D-51B2-4989-A555-75453ABEDB84}" type="parTrans" cxnId="{4751F0F8-F76A-4FBB-B6DD-737D28345E1F}">
      <dgm:prSet/>
      <dgm:spPr/>
      <dgm:t>
        <a:bodyPr/>
        <a:lstStyle/>
        <a:p>
          <a:endParaRPr lang="es-EC"/>
        </a:p>
      </dgm:t>
    </dgm:pt>
    <dgm:pt modelId="{3672D094-1A53-4032-8431-3BA9F098DF08}" type="sibTrans" cxnId="{4751F0F8-F76A-4FBB-B6DD-737D28345E1F}">
      <dgm:prSet/>
      <dgm:spPr/>
      <dgm:t>
        <a:bodyPr/>
        <a:lstStyle/>
        <a:p>
          <a:endParaRPr lang="es-EC"/>
        </a:p>
      </dgm:t>
    </dgm:pt>
    <dgm:pt modelId="{1B1D7FC5-1296-4E87-ABDA-4EA9B307348D}">
      <dgm:prSet phldrT="[Texto]"/>
      <dgm:spPr/>
      <dgm:t>
        <a:bodyPr/>
        <a:lstStyle/>
        <a:p>
          <a:r>
            <a:rPr lang="es-EC" dirty="0" smtClean="0"/>
            <a:t>Reuniones</a:t>
          </a:r>
          <a:endParaRPr lang="es-EC" dirty="0"/>
        </a:p>
      </dgm:t>
    </dgm:pt>
    <dgm:pt modelId="{DBED79FD-45E7-4A15-AD9F-DB7E79C47D7F}" type="sibTrans" cxnId="{E7704EA2-59F4-4AD3-B428-17D9B735F298}">
      <dgm:prSet/>
      <dgm:spPr/>
      <dgm:t>
        <a:bodyPr/>
        <a:lstStyle/>
        <a:p>
          <a:endParaRPr lang="es-EC"/>
        </a:p>
      </dgm:t>
    </dgm:pt>
    <dgm:pt modelId="{057337D3-D500-4C53-A180-0D46B1516C9E}" type="parTrans" cxnId="{E7704EA2-59F4-4AD3-B428-17D9B735F298}">
      <dgm:prSet/>
      <dgm:spPr/>
      <dgm:t>
        <a:bodyPr/>
        <a:lstStyle/>
        <a:p>
          <a:endParaRPr lang="es-EC"/>
        </a:p>
      </dgm:t>
    </dgm:pt>
    <dgm:pt modelId="{FFA9DC3B-8BD8-4EE2-9031-F7993C29BEA0}" type="pres">
      <dgm:prSet presAssocID="{0C89DABE-A77D-4C8C-8835-C8479B864683}" presName="composite" presStyleCnt="0">
        <dgm:presLayoutVars>
          <dgm:chMax val="1"/>
          <dgm:dir/>
          <dgm:resizeHandles val="exact"/>
        </dgm:presLayoutVars>
      </dgm:prSet>
      <dgm:spPr/>
      <dgm:t>
        <a:bodyPr/>
        <a:lstStyle/>
        <a:p>
          <a:endParaRPr lang="es-EC"/>
        </a:p>
      </dgm:t>
    </dgm:pt>
    <dgm:pt modelId="{D35E15C1-56FF-48D0-90B6-157CA743A18C}" type="pres">
      <dgm:prSet presAssocID="{0C89DABE-A77D-4C8C-8835-C8479B864683}" presName="radial" presStyleCnt="0">
        <dgm:presLayoutVars>
          <dgm:animLvl val="ctr"/>
        </dgm:presLayoutVars>
      </dgm:prSet>
      <dgm:spPr/>
      <dgm:t>
        <a:bodyPr/>
        <a:lstStyle/>
        <a:p>
          <a:endParaRPr lang="es-EC"/>
        </a:p>
      </dgm:t>
    </dgm:pt>
    <dgm:pt modelId="{468FE478-2583-4D27-ADAD-7382E4028903}" type="pres">
      <dgm:prSet presAssocID="{1B1D7FC5-1296-4E87-ABDA-4EA9B307348D}" presName="centerShape" presStyleLbl="vennNode1" presStyleIdx="0" presStyleCnt="5"/>
      <dgm:spPr/>
      <dgm:t>
        <a:bodyPr/>
        <a:lstStyle/>
        <a:p>
          <a:endParaRPr lang="es-EC"/>
        </a:p>
      </dgm:t>
    </dgm:pt>
    <dgm:pt modelId="{7C397C6D-55AE-4677-9A64-9487DF30F89D}" type="pres">
      <dgm:prSet presAssocID="{D90F695F-3624-4A52-A2DE-AE6075422673}" presName="node" presStyleLbl="vennNode1" presStyleIdx="1" presStyleCnt="5">
        <dgm:presLayoutVars>
          <dgm:bulletEnabled val="1"/>
        </dgm:presLayoutVars>
      </dgm:prSet>
      <dgm:spPr/>
      <dgm:t>
        <a:bodyPr/>
        <a:lstStyle/>
        <a:p>
          <a:endParaRPr lang="es-EC"/>
        </a:p>
      </dgm:t>
    </dgm:pt>
    <dgm:pt modelId="{EC4BA628-70B5-4922-ACAB-0EDC3F0A1013}" type="pres">
      <dgm:prSet presAssocID="{EDC2EA80-EC57-4631-8031-7441C811EF03}" presName="node" presStyleLbl="vennNode1" presStyleIdx="2" presStyleCnt="5">
        <dgm:presLayoutVars>
          <dgm:bulletEnabled val="1"/>
        </dgm:presLayoutVars>
      </dgm:prSet>
      <dgm:spPr/>
      <dgm:t>
        <a:bodyPr/>
        <a:lstStyle/>
        <a:p>
          <a:endParaRPr lang="es-EC"/>
        </a:p>
      </dgm:t>
    </dgm:pt>
    <dgm:pt modelId="{D1F25FB4-A453-478C-B9AC-ACFA389DCD75}" type="pres">
      <dgm:prSet presAssocID="{493372F8-B57A-4409-A362-CF561D4C3990}" presName="node" presStyleLbl="vennNode1" presStyleIdx="3" presStyleCnt="5">
        <dgm:presLayoutVars>
          <dgm:bulletEnabled val="1"/>
        </dgm:presLayoutVars>
      </dgm:prSet>
      <dgm:spPr/>
      <dgm:t>
        <a:bodyPr/>
        <a:lstStyle/>
        <a:p>
          <a:endParaRPr lang="es-EC"/>
        </a:p>
      </dgm:t>
    </dgm:pt>
    <dgm:pt modelId="{9912E34F-FAF0-4D2E-AE05-10D8290555F2}" type="pres">
      <dgm:prSet presAssocID="{19A3D54F-0D41-4C3E-9F67-EC546F543771}" presName="node" presStyleLbl="vennNode1" presStyleIdx="4" presStyleCnt="5">
        <dgm:presLayoutVars>
          <dgm:bulletEnabled val="1"/>
        </dgm:presLayoutVars>
      </dgm:prSet>
      <dgm:spPr/>
      <dgm:t>
        <a:bodyPr/>
        <a:lstStyle/>
        <a:p>
          <a:endParaRPr lang="es-EC"/>
        </a:p>
      </dgm:t>
    </dgm:pt>
  </dgm:ptLst>
  <dgm:cxnLst>
    <dgm:cxn modelId="{3806D39E-8F33-4B09-A0F9-D1809D863D9D}" type="presOf" srcId="{493372F8-B57A-4409-A362-CF561D4C3990}" destId="{D1F25FB4-A453-478C-B9AC-ACFA389DCD75}" srcOrd="0" destOrd="0" presId="urn:microsoft.com/office/officeart/2005/8/layout/radial3"/>
    <dgm:cxn modelId="{7C23AC7A-E72D-461E-A1E2-8C24608520D3}" type="presOf" srcId="{EDC2EA80-EC57-4631-8031-7441C811EF03}" destId="{EC4BA628-70B5-4922-ACAB-0EDC3F0A1013}" srcOrd="0" destOrd="0" presId="urn:microsoft.com/office/officeart/2005/8/layout/radial3"/>
    <dgm:cxn modelId="{63FA881B-0AE0-4068-97AF-141C2005C5F1}" type="presOf" srcId="{1B1D7FC5-1296-4E87-ABDA-4EA9B307348D}" destId="{468FE478-2583-4D27-ADAD-7382E4028903}" srcOrd="0" destOrd="0" presId="urn:microsoft.com/office/officeart/2005/8/layout/radial3"/>
    <dgm:cxn modelId="{7296D61F-8DD1-4025-AFE0-9D7B8C5AD4E8}" type="presOf" srcId="{D90F695F-3624-4A52-A2DE-AE6075422673}" destId="{7C397C6D-55AE-4677-9A64-9487DF30F89D}" srcOrd="0" destOrd="0" presId="urn:microsoft.com/office/officeart/2005/8/layout/radial3"/>
    <dgm:cxn modelId="{E7704EA2-59F4-4AD3-B428-17D9B735F298}" srcId="{0C89DABE-A77D-4C8C-8835-C8479B864683}" destId="{1B1D7FC5-1296-4E87-ABDA-4EA9B307348D}" srcOrd="0" destOrd="0" parTransId="{057337D3-D500-4C53-A180-0D46B1516C9E}" sibTransId="{DBED79FD-45E7-4A15-AD9F-DB7E79C47D7F}"/>
    <dgm:cxn modelId="{D804CAD1-8CBD-4250-B157-412FA2129175}" srcId="{1B1D7FC5-1296-4E87-ABDA-4EA9B307348D}" destId="{493372F8-B57A-4409-A362-CF561D4C3990}" srcOrd="2" destOrd="0" parTransId="{7125FAC0-C10D-413D-8902-0D3D2C0DFB5A}" sibTransId="{F074BDFF-4811-4AFC-A8AB-52F89B8E4A69}"/>
    <dgm:cxn modelId="{C6ED31D0-C242-4CD1-B07C-E584B31471C0}" type="presOf" srcId="{0C89DABE-A77D-4C8C-8835-C8479B864683}" destId="{FFA9DC3B-8BD8-4EE2-9031-F7993C29BEA0}" srcOrd="0" destOrd="0" presId="urn:microsoft.com/office/officeart/2005/8/layout/radial3"/>
    <dgm:cxn modelId="{3E6D5052-C1B5-48BE-AE16-439F61DBB042}" srcId="{1B1D7FC5-1296-4E87-ABDA-4EA9B307348D}" destId="{D90F695F-3624-4A52-A2DE-AE6075422673}" srcOrd="0" destOrd="0" parTransId="{90D95A99-83C8-4E01-A8B8-61E5CE429200}" sibTransId="{F20FC971-F375-4F2F-9515-E3A227B95638}"/>
    <dgm:cxn modelId="{BD9A732C-D81B-40A9-B09B-E3679B466469}" srcId="{1B1D7FC5-1296-4E87-ABDA-4EA9B307348D}" destId="{EDC2EA80-EC57-4631-8031-7441C811EF03}" srcOrd="1" destOrd="0" parTransId="{0193BF22-2498-4AC0-88AC-CDF0A05078B1}" sibTransId="{A9C57B9E-9CE6-4755-A0A8-E91AF1B37235}"/>
    <dgm:cxn modelId="{FCBC1993-A9B9-4422-842F-C24DCBD5107B}" type="presOf" srcId="{19A3D54F-0D41-4C3E-9F67-EC546F543771}" destId="{9912E34F-FAF0-4D2E-AE05-10D8290555F2}" srcOrd="0" destOrd="0" presId="urn:microsoft.com/office/officeart/2005/8/layout/radial3"/>
    <dgm:cxn modelId="{4751F0F8-F76A-4FBB-B6DD-737D28345E1F}" srcId="{1B1D7FC5-1296-4E87-ABDA-4EA9B307348D}" destId="{19A3D54F-0D41-4C3E-9F67-EC546F543771}" srcOrd="3" destOrd="0" parTransId="{1057920D-51B2-4989-A555-75453ABEDB84}" sibTransId="{3672D094-1A53-4032-8431-3BA9F098DF08}"/>
    <dgm:cxn modelId="{6F9C005A-A2BF-41D0-8097-EEC187F10400}" type="presParOf" srcId="{FFA9DC3B-8BD8-4EE2-9031-F7993C29BEA0}" destId="{D35E15C1-56FF-48D0-90B6-157CA743A18C}" srcOrd="0" destOrd="0" presId="urn:microsoft.com/office/officeart/2005/8/layout/radial3"/>
    <dgm:cxn modelId="{5AF729F2-8CBD-4E57-B227-9D055EDC7574}" type="presParOf" srcId="{D35E15C1-56FF-48D0-90B6-157CA743A18C}" destId="{468FE478-2583-4D27-ADAD-7382E4028903}" srcOrd="0" destOrd="0" presId="urn:microsoft.com/office/officeart/2005/8/layout/radial3"/>
    <dgm:cxn modelId="{BCFD75D5-FB6A-4053-96FE-360B6A6562B0}" type="presParOf" srcId="{D35E15C1-56FF-48D0-90B6-157CA743A18C}" destId="{7C397C6D-55AE-4677-9A64-9487DF30F89D}" srcOrd="1" destOrd="0" presId="urn:microsoft.com/office/officeart/2005/8/layout/radial3"/>
    <dgm:cxn modelId="{C98B22E9-DB3B-4486-A144-A7DA15529E62}" type="presParOf" srcId="{D35E15C1-56FF-48D0-90B6-157CA743A18C}" destId="{EC4BA628-70B5-4922-ACAB-0EDC3F0A1013}" srcOrd="2" destOrd="0" presId="urn:microsoft.com/office/officeart/2005/8/layout/radial3"/>
    <dgm:cxn modelId="{0DA18A18-2225-478D-8B44-DB37CF547C96}" type="presParOf" srcId="{D35E15C1-56FF-48D0-90B6-157CA743A18C}" destId="{D1F25FB4-A453-478C-B9AC-ACFA389DCD75}" srcOrd="3" destOrd="0" presId="urn:microsoft.com/office/officeart/2005/8/layout/radial3"/>
    <dgm:cxn modelId="{1667E3C0-73B9-4FB1-9E13-91730BCD7BE7}" type="presParOf" srcId="{D35E15C1-56FF-48D0-90B6-157CA743A18C}" destId="{9912E34F-FAF0-4D2E-AE05-10D8290555F2}"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F930BCC-5639-4224-B7E3-055C41979BEE}" type="doc">
      <dgm:prSet loTypeId="urn:microsoft.com/office/officeart/2005/8/layout/lProcess1" loCatId="process" qsTypeId="urn:microsoft.com/office/officeart/2005/8/quickstyle/simple1" qsCatId="simple" csTypeId="urn:microsoft.com/office/officeart/2005/8/colors/accent3_1" csCatId="accent3" phldr="1"/>
      <dgm:spPr/>
      <dgm:t>
        <a:bodyPr/>
        <a:lstStyle/>
        <a:p>
          <a:endParaRPr lang="es-EC"/>
        </a:p>
      </dgm:t>
    </dgm:pt>
    <dgm:pt modelId="{966F06C7-2EC1-4BE3-9565-EF28A8A8873B}">
      <dgm:prSet phldrT="[Texto]" custT="1"/>
      <dgm:spPr/>
      <dgm:t>
        <a:bodyPr/>
        <a:lstStyle/>
        <a:p>
          <a:r>
            <a:rPr lang="es-ES" sz="2000" b="1" smtClean="0"/>
            <a:t>Coordinación con CNT E.P, CONECEL Y OTECEL</a:t>
          </a:r>
          <a:endParaRPr lang="es-EC" sz="2000" b="1" dirty="0"/>
        </a:p>
      </dgm:t>
    </dgm:pt>
    <dgm:pt modelId="{91D59573-A93D-4771-812E-E6CF6F47FED7}" type="parTrans" cxnId="{5C2D66C9-8325-434D-B17B-95A46D306CCE}">
      <dgm:prSet/>
      <dgm:spPr/>
      <dgm:t>
        <a:bodyPr/>
        <a:lstStyle/>
        <a:p>
          <a:endParaRPr lang="es-EC"/>
        </a:p>
      </dgm:t>
    </dgm:pt>
    <dgm:pt modelId="{B6ACCF1A-5CCC-44E4-9E41-8C50F7600E81}" type="sibTrans" cxnId="{5C2D66C9-8325-434D-B17B-95A46D306CCE}">
      <dgm:prSet/>
      <dgm:spPr/>
      <dgm:t>
        <a:bodyPr/>
        <a:lstStyle/>
        <a:p>
          <a:endParaRPr lang="es-EC"/>
        </a:p>
      </dgm:t>
    </dgm:pt>
    <dgm:pt modelId="{B935103B-60CD-40FF-AD36-AF9BB277C778}">
      <dgm:prSet phldrT="[Texto]" custT="1"/>
      <dgm:spPr/>
      <dgm:t>
        <a:bodyPr/>
        <a:lstStyle/>
        <a:p>
          <a:r>
            <a:rPr lang="es-EC" sz="2000" b="0" smtClean="0"/>
            <a:t>Capacidad de emitir alertas específicas a los usuarios ubicados en zonas de riesgo</a:t>
          </a:r>
          <a:r>
            <a:rPr lang="es-EC" sz="2000" b="1" smtClean="0"/>
            <a:t>.</a:t>
          </a:r>
          <a:endParaRPr lang="es-EC" sz="2000" b="1" dirty="0"/>
        </a:p>
      </dgm:t>
    </dgm:pt>
    <dgm:pt modelId="{AC480D94-2588-4642-B5DB-8C7C450F653C}" type="parTrans" cxnId="{A36ED176-868A-49FD-BD6D-FEF8EC83C3AB}">
      <dgm:prSet/>
      <dgm:spPr/>
      <dgm:t>
        <a:bodyPr/>
        <a:lstStyle/>
        <a:p>
          <a:endParaRPr lang="es-EC"/>
        </a:p>
      </dgm:t>
    </dgm:pt>
    <dgm:pt modelId="{4E3DDD3D-8F7F-47D6-9EEB-21D403EEDAA2}" type="sibTrans" cxnId="{A36ED176-868A-49FD-BD6D-FEF8EC83C3AB}">
      <dgm:prSet/>
      <dgm:spPr/>
      <dgm:t>
        <a:bodyPr/>
        <a:lstStyle/>
        <a:p>
          <a:endParaRPr lang="es-EC"/>
        </a:p>
      </dgm:t>
    </dgm:pt>
    <dgm:pt modelId="{605EFDDB-0644-4D28-A74C-FDCD53815FC9}">
      <dgm:prSet phldrT="[Texto]" custT="1"/>
      <dgm:spPr/>
      <dgm:t>
        <a:bodyPr/>
        <a:lstStyle/>
        <a:p>
          <a:r>
            <a:rPr lang="es-ES" sz="2000" b="1" smtClean="0"/>
            <a:t>Coordinación de envío de mensaje de alerta</a:t>
          </a:r>
          <a:endParaRPr lang="es-EC" sz="2000" b="1" dirty="0"/>
        </a:p>
      </dgm:t>
    </dgm:pt>
    <dgm:pt modelId="{5EEE261E-919D-438B-BAA9-6ED2C93542C7}" type="parTrans" cxnId="{0BABF8DF-A5E9-4069-B5FC-980C78470465}">
      <dgm:prSet/>
      <dgm:spPr/>
      <dgm:t>
        <a:bodyPr/>
        <a:lstStyle/>
        <a:p>
          <a:endParaRPr lang="es-EC"/>
        </a:p>
      </dgm:t>
    </dgm:pt>
    <dgm:pt modelId="{2D220E4E-33D2-4EAB-9DDB-B6498F1D2B5F}" type="sibTrans" cxnId="{0BABF8DF-A5E9-4069-B5FC-980C78470465}">
      <dgm:prSet/>
      <dgm:spPr/>
      <dgm:t>
        <a:bodyPr/>
        <a:lstStyle/>
        <a:p>
          <a:endParaRPr lang="es-EC"/>
        </a:p>
      </dgm:t>
    </dgm:pt>
    <dgm:pt modelId="{C8978BB9-F7C2-4FF3-B8D4-EF3600FF9B21}">
      <dgm:prSet phldrT="[Texto]" custT="1"/>
      <dgm:spPr/>
      <dgm:t>
        <a:bodyPr/>
        <a:lstStyle/>
        <a:p>
          <a:r>
            <a:rPr lang="es-ES" sz="2000" b="1" smtClean="0"/>
            <a:t>Coordinación y Apoyo de simulacros </a:t>
          </a:r>
          <a:endParaRPr lang="es-EC" sz="2000" b="1" dirty="0"/>
        </a:p>
      </dgm:t>
    </dgm:pt>
    <dgm:pt modelId="{17234F33-80B0-4EA6-BCC9-001B4706EE24}" type="parTrans" cxnId="{EB7210D6-B820-433A-BB38-9C4F9C025CCE}">
      <dgm:prSet/>
      <dgm:spPr/>
      <dgm:t>
        <a:bodyPr/>
        <a:lstStyle/>
        <a:p>
          <a:endParaRPr lang="es-EC"/>
        </a:p>
      </dgm:t>
    </dgm:pt>
    <dgm:pt modelId="{F6E80BD3-D18B-4D9F-A603-14E2067674FA}" type="sibTrans" cxnId="{EB7210D6-B820-433A-BB38-9C4F9C025CCE}">
      <dgm:prSet/>
      <dgm:spPr/>
      <dgm:t>
        <a:bodyPr/>
        <a:lstStyle/>
        <a:p>
          <a:endParaRPr lang="es-EC"/>
        </a:p>
      </dgm:t>
    </dgm:pt>
    <dgm:pt modelId="{D83EA260-C277-4C0C-8F4E-8D4775FACD2E}">
      <dgm:prSet phldrT="[Texto]" custT="1"/>
      <dgm:spPr/>
      <dgm:t>
        <a:bodyPr/>
        <a:lstStyle/>
        <a:p>
          <a:r>
            <a:rPr lang="es-ES" sz="2000" b="0" smtClean="0"/>
            <a:t>Probar la efectividad del plan y salvaguardar las vidas humanas</a:t>
          </a:r>
          <a:endParaRPr lang="es-EC" sz="2000" b="0" dirty="0"/>
        </a:p>
      </dgm:t>
    </dgm:pt>
    <dgm:pt modelId="{A1D4A94A-AD58-4EDE-8E4B-929009CD9EA7}" type="parTrans" cxnId="{EFC108A3-A27A-45DF-A963-E676EE764571}">
      <dgm:prSet/>
      <dgm:spPr/>
      <dgm:t>
        <a:bodyPr/>
        <a:lstStyle/>
        <a:p>
          <a:endParaRPr lang="es-EC"/>
        </a:p>
      </dgm:t>
    </dgm:pt>
    <dgm:pt modelId="{6F4DA79B-3C86-4BFC-B8A1-DF7B234D7453}" type="sibTrans" cxnId="{EFC108A3-A27A-45DF-A963-E676EE764571}">
      <dgm:prSet/>
      <dgm:spPr/>
      <dgm:t>
        <a:bodyPr/>
        <a:lstStyle/>
        <a:p>
          <a:endParaRPr lang="es-EC"/>
        </a:p>
      </dgm:t>
    </dgm:pt>
    <dgm:pt modelId="{2B39732E-63D7-48BD-8AF4-6547B771E2F1}">
      <dgm:prSet phldrT="[Texto]" custT="1"/>
      <dgm:spPr/>
      <dgm:t>
        <a:bodyPr/>
        <a:lstStyle/>
        <a:p>
          <a:r>
            <a:rPr lang="es-ES" sz="2000" b="0" smtClean="0"/>
            <a:t>Incremento sustancial del tiempo de evacuación de la población al momento de la erupción</a:t>
          </a:r>
          <a:endParaRPr lang="es-EC" sz="2000" b="0" dirty="0"/>
        </a:p>
      </dgm:t>
    </dgm:pt>
    <dgm:pt modelId="{ED550EBA-0B87-46AC-8D1D-5892607FE485}" type="parTrans" cxnId="{A5FF6680-9BA9-445A-A4DE-D6C70876B260}">
      <dgm:prSet/>
      <dgm:spPr/>
      <dgm:t>
        <a:bodyPr/>
        <a:lstStyle/>
        <a:p>
          <a:endParaRPr lang="es-EC"/>
        </a:p>
      </dgm:t>
    </dgm:pt>
    <dgm:pt modelId="{96D160F5-6492-4B4C-A469-04549993B69A}" type="sibTrans" cxnId="{A5FF6680-9BA9-445A-A4DE-D6C70876B260}">
      <dgm:prSet/>
      <dgm:spPr/>
      <dgm:t>
        <a:bodyPr/>
        <a:lstStyle/>
        <a:p>
          <a:endParaRPr lang="es-EC"/>
        </a:p>
      </dgm:t>
    </dgm:pt>
    <dgm:pt modelId="{CB60E9F0-2093-4CC1-80DD-1B81FC58D7B4}" type="pres">
      <dgm:prSet presAssocID="{1F930BCC-5639-4224-B7E3-055C41979BEE}" presName="Name0" presStyleCnt="0">
        <dgm:presLayoutVars>
          <dgm:dir/>
          <dgm:animLvl val="lvl"/>
          <dgm:resizeHandles val="exact"/>
        </dgm:presLayoutVars>
      </dgm:prSet>
      <dgm:spPr/>
      <dgm:t>
        <a:bodyPr/>
        <a:lstStyle/>
        <a:p>
          <a:endParaRPr lang="es-EC"/>
        </a:p>
      </dgm:t>
    </dgm:pt>
    <dgm:pt modelId="{9D732FB9-623F-4510-BCF3-AD7D4C3CC8DD}" type="pres">
      <dgm:prSet presAssocID="{966F06C7-2EC1-4BE3-9565-EF28A8A8873B}" presName="vertFlow" presStyleCnt="0"/>
      <dgm:spPr/>
      <dgm:t>
        <a:bodyPr/>
        <a:lstStyle/>
        <a:p>
          <a:endParaRPr lang="es-EC"/>
        </a:p>
      </dgm:t>
    </dgm:pt>
    <dgm:pt modelId="{4737552A-67BC-4339-82B1-000FB8E828E9}" type="pres">
      <dgm:prSet presAssocID="{966F06C7-2EC1-4BE3-9565-EF28A8A8873B}" presName="header" presStyleLbl="node1" presStyleIdx="0" presStyleCnt="3"/>
      <dgm:spPr/>
      <dgm:t>
        <a:bodyPr/>
        <a:lstStyle/>
        <a:p>
          <a:endParaRPr lang="es-EC"/>
        </a:p>
      </dgm:t>
    </dgm:pt>
    <dgm:pt modelId="{372B8CAD-0B9D-4003-AC5D-75AECEB1CF63}" type="pres">
      <dgm:prSet presAssocID="{AC480D94-2588-4642-B5DB-8C7C450F653C}" presName="parTrans" presStyleLbl="sibTrans2D1" presStyleIdx="0" presStyleCnt="3"/>
      <dgm:spPr/>
      <dgm:t>
        <a:bodyPr/>
        <a:lstStyle/>
        <a:p>
          <a:endParaRPr lang="es-EC"/>
        </a:p>
      </dgm:t>
    </dgm:pt>
    <dgm:pt modelId="{55C13259-E7DB-48D3-AE6F-9AD478210F0E}" type="pres">
      <dgm:prSet presAssocID="{B935103B-60CD-40FF-AD36-AF9BB277C778}" presName="child" presStyleLbl="alignAccFollowNode1" presStyleIdx="0" presStyleCnt="3" custScaleY="251299">
        <dgm:presLayoutVars>
          <dgm:chMax val="0"/>
          <dgm:bulletEnabled val="1"/>
        </dgm:presLayoutVars>
      </dgm:prSet>
      <dgm:spPr/>
      <dgm:t>
        <a:bodyPr/>
        <a:lstStyle/>
        <a:p>
          <a:endParaRPr lang="es-EC"/>
        </a:p>
      </dgm:t>
    </dgm:pt>
    <dgm:pt modelId="{ABC025D8-8263-4EBB-99F4-C74C82C1C311}" type="pres">
      <dgm:prSet presAssocID="{966F06C7-2EC1-4BE3-9565-EF28A8A8873B}" presName="hSp" presStyleCnt="0"/>
      <dgm:spPr/>
      <dgm:t>
        <a:bodyPr/>
        <a:lstStyle/>
        <a:p>
          <a:endParaRPr lang="es-EC"/>
        </a:p>
      </dgm:t>
    </dgm:pt>
    <dgm:pt modelId="{FA58B460-694B-4BBB-965A-25EB30AB9B92}" type="pres">
      <dgm:prSet presAssocID="{605EFDDB-0644-4D28-A74C-FDCD53815FC9}" presName="vertFlow" presStyleCnt="0"/>
      <dgm:spPr/>
      <dgm:t>
        <a:bodyPr/>
        <a:lstStyle/>
        <a:p>
          <a:endParaRPr lang="es-EC"/>
        </a:p>
      </dgm:t>
    </dgm:pt>
    <dgm:pt modelId="{7EFA69A6-F781-446A-8A21-5E66AF902A78}" type="pres">
      <dgm:prSet presAssocID="{605EFDDB-0644-4D28-A74C-FDCD53815FC9}" presName="header" presStyleLbl="node1" presStyleIdx="1" presStyleCnt="3"/>
      <dgm:spPr/>
      <dgm:t>
        <a:bodyPr/>
        <a:lstStyle/>
        <a:p>
          <a:endParaRPr lang="es-EC"/>
        </a:p>
      </dgm:t>
    </dgm:pt>
    <dgm:pt modelId="{93E9722F-0D81-407D-B9FE-B9CA0BDFF406}" type="pres">
      <dgm:prSet presAssocID="{ED550EBA-0B87-46AC-8D1D-5892607FE485}" presName="parTrans" presStyleLbl="sibTrans2D1" presStyleIdx="1" presStyleCnt="3"/>
      <dgm:spPr/>
      <dgm:t>
        <a:bodyPr/>
        <a:lstStyle/>
        <a:p>
          <a:endParaRPr lang="es-EC"/>
        </a:p>
      </dgm:t>
    </dgm:pt>
    <dgm:pt modelId="{F002A8D4-DD8F-4351-935C-4A0EA0E3B919}" type="pres">
      <dgm:prSet presAssocID="{2B39732E-63D7-48BD-8AF4-6547B771E2F1}" presName="child" presStyleLbl="alignAccFollowNode1" presStyleIdx="1" presStyleCnt="3" custScaleY="251299">
        <dgm:presLayoutVars>
          <dgm:chMax val="0"/>
          <dgm:bulletEnabled val="1"/>
        </dgm:presLayoutVars>
      </dgm:prSet>
      <dgm:spPr/>
      <dgm:t>
        <a:bodyPr/>
        <a:lstStyle/>
        <a:p>
          <a:endParaRPr lang="es-EC"/>
        </a:p>
      </dgm:t>
    </dgm:pt>
    <dgm:pt modelId="{FD3385C9-12FF-4A10-BAEE-370A2A1FCC93}" type="pres">
      <dgm:prSet presAssocID="{605EFDDB-0644-4D28-A74C-FDCD53815FC9}" presName="hSp" presStyleCnt="0"/>
      <dgm:spPr/>
      <dgm:t>
        <a:bodyPr/>
        <a:lstStyle/>
        <a:p>
          <a:endParaRPr lang="es-EC"/>
        </a:p>
      </dgm:t>
    </dgm:pt>
    <dgm:pt modelId="{F7D6F815-9FC8-4E89-AC9C-ACF292C40906}" type="pres">
      <dgm:prSet presAssocID="{C8978BB9-F7C2-4FF3-B8D4-EF3600FF9B21}" presName="vertFlow" presStyleCnt="0"/>
      <dgm:spPr/>
      <dgm:t>
        <a:bodyPr/>
        <a:lstStyle/>
        <a:p>
          <a:endParaRPr lang="es-EC"/>
        </a:p>
      </dgm:t>
    </dgm:pt>
    <dgm:pt modelId="{13FD5350-B146-444C-837B-2D9BE3199C66}" type="pres">
      <dgm:prSet presAssocID="{C8978BB9-F7C2-4FF3-B8D4-EF3600FF9B21}" presName="header" presStyleLbl="node1" presStyleIdx="2" presStyleCnt="3"/>
      <dgm:spPr/>
      <dgm:t>
        <a:bodyPr/>
        <a:lstStyle/>
        <a:p>
          <a:endParaRPr lang="es-EC"/>
        </a:p>
      </dgm:t>
    </dgm:pt>
    <dgm:pt modelId="{7C0DF4CF-FF65-4C9A-B307-728995DB2DF0}" type="pres">
      <dgm:prSet presAssocID="{A1D4A94A-AD58-4EDE-8E4B-929009CD9EA7}" presName="parTrans" presStyleLbl="sibTrans2D1" presStyleIdx="2" presStyleCnt="3"/>
      <dgm:spPr/>
      <dgm:t>
        <a:bodyPr/>
        <a:lstStyle/>
        <a:p>
          <a:endParaRPr lang="es-EC"/>
        </a:p>
      </dgm:t>
    </dgm:pt>
    <dgm:pt modelId="{0294E1F6-AC73-4D8C-8A24-159652277E02}" type="pres">
      <dgm:prSet presAssocID="{D83EA260-C277-4C0C-8F4E-8D4775FACD2E}" presName="child" presStyleLbl="alignAccFollowNode1" presStyleIdx="2" presStyleCnt="3" custScaleY="251299">
        <dgm:presLayoutVars>
          <dgm:chMax val="0"/>
          <dgm:bulletEnabled val="1"/>
        </dgm:presLayoutVars>
      </dgm:prSet>
      <dgm:spPr/>
      <dgm:t>
        <a:bodyPr/>
        <a:lstStyle/>
        <a:p>
          <a:endParaRPr lang="es-EC"/>
        </a:p>
      </dgm:t>
    </dgm:pt>
  </dgm:ptLst>
  <dgm:cxnLst>
    <dgm:cxn modelId="{5C2D66C9-8325-434D-B17B-95A46D306CCE}" srcId="{1F930BCC-5639-4224-B7E3-055C41979BEE}" destId="{966F06C7-2EC1-4BE3-9565-EF28A8A8873B}" srcOrd="0" destOrd="0" parTransId="{91D59573-A93D-4771-812E-E6CF6F47FED7}" sibTransId="{B6ACCF1A-5CCC-44E4-9E41-8C50F7600E81}"/>
    <dgm:cxn modelId="{4B2A22F7-382B-4ACD-AE35-63CC94419085}" type="presOf" srcId="{C8978BB9-F7C2-4FF3-B8D4-EF3600FF9B21}" destId="{13FD5350-B146-444C-837B-2D9BE3199C66}" srcOrd="0" destOrd="0" presId="urn:microsoft.com/office/officeart/2005/8/layout/lProcess1"/>
    <dgm:cxn modelId="{EB7210D6-B820-433A-BB38-9C4F9C025CCE}" srcId="{1F930BCC-5639-4224-B7E3-055C41979BEE}" destId="{C8978BB9-F7C2-4FF3-B8D4-EF3600FF9B21}" srcOrd="2" destOrd="0" parTransId="{17234F33-80B0-4EA6-BCC9-001B4706EE24}" sibTransId="{F6E80BD3-D18B-4D9F-A603-14E2067674FA}"/>
    <dgm:cxn modelId="{CB53AA5A-001C-4735-8A46-7E91175E6B33}" type="presOf" srcId="{605EFDDB-0644-4D28-A74C-FDCD53815FC9}" destId="{7EFA69A6-F781-446A-8A21-5E66AF902A78}" srcOrd="0" destOrd="0" presId="urn:microsoft.com/office/officeart/2005/8/layout/lProcess1"/>
    <dgm:cxn modelId="{A5FF6680-9BA9-445A-A4DE-D6C70876B260}" srcId="{605EFDDB-0644-4D28-A74C-FDCD53815FC9}" destId="{2B39732E-63D7-48BD-8AF4-6547B771E2F1}" srcOrd="0" destOrd="0" parTransId="{ED550EBA-0B87-46AC-8D1D-5892607FE485}" sibTransId="{96D160F5-6492-4B4C-A469-04549993B69A}"/>
    <dgm:cxn modelId="{5023E16D-7D8B-4EF0-8A6B-D9277FB8DD0E}" type="presOf" srcId="{D83EA260-C277-4C0C-8F4E-8D4775FACD2E}" destId="{0294E1F6-AC73-4D8C-8A24-159652277E02}" srcOrd="0" destOrd="0" presId="urn:microsoft.com/office/officeart/2005/8/layout/lProcess1"/>
    <dgm:cxn modelId="{6C9BC9ED-D09D-47AB-90F3-38FB45319BB4}" type="presOf" srcId="{2B39732E-63D7-48BD-8AF4-6547B771E2F1}" destId="{F002A8D4-DD8F-4351-935C-4A0EA0E3B919}" srcOrd="0" destOrd="0" presId="urn:microsoft.com/office/officeart/2005/8/layout/lProcess1"/>
    <dgm:cxn modelId="{0BABF8DF-A5E9-4069-B5FC-980C78470465}" srcId="{1F930BCC-5639-4224-B7E3-055C41979BEE}" destId="{605EFDDB-0644-4D28-A74C-FDCD53815FC9}" srcOrd="1" destOrd="0" parTransId="{5EEE261E-919D-438B-BAA9-6ED2C93542C7}" sibTransId="{2D220E4E-33D2-4EAB-9DDB-B6498F1D2B5F}"/>
    <dgm:cxn modelId="{54B33689-59D8-4285-BCEE-CF9352C8BE6D}" type="presOf" srcId="{A1D4A94A-AD58-4EDE-8E4B-929009CD9EA7}" destId="{7C0DF4CF-FF65-4C9A-B307-728995DB2DF0}" srcOrd="0" destOrd="0" presId="urn:microsoft.com/office/officeart/2005/8/layout/lProcess1"/>
    <dgm:cxn modelId="{7B60BB0F-B341-45CD-A0C4-BA96127A8C21}" type="presOf" srcId="{ED550EBA-0B87-46AC-8D1D-5892607FE485}" destId="{93E9722F-0D81-407D-B9FE-B9CA0BDFF406}" srcOrd="0" destOrd="0" presId="urn:microsoft.com/office/officeart/2005/8/layout/lProcess1"/>
    <dgm:cxn modelId="{72BCFCB6-3A71-4AD6-B4A8-D9AC478E8634}" type="presOf" srcId="{966F06C7-2EC1-4BE3-9565-EF28A8A8873B}" destId="{4737552A-67BC-4339-82B1-000FB8E828E9}" srcOrd="0" destOrd="0" presId="urn:microsoft.com/office/officeart/2005/8/layout/lProcess1"/>
    <dgm:cxn modelId="{EFC108A3-A27A-45DF-A963-E676EE764571}" srcId="{C8978BB9-F7C2-4FF3-B8D4-EF3600FF9B21}" destId="{D83EA260-C277-4C0C-8F4E-8D4775FACD2E}" srcOrd="0" destOrd="0" parTransId="{A1D4A94A-AD58-4EDE-8E4B-929009CD9EA7}" sibTransId="{6F4DA79B-3C86-4BFC-B8A1-DF7B234D7453}"/>
    <dgm:cxn modelId="{1EC73C22-E40C-4C90-B3E6-CCEC11F0C0CA}" type="presOf" srcId="{1F930BCC-5639-4224-B7E3-055C41979BEE}" destId="{CB60E9F0-2093-4CC1-80DD-1B81FC58D7B4}" srcOrd="0" destOrd="0" presId="urn:microsoft.com/office/officeart/2005/8/layout/lProcess1"/>
    <dgm:cxn modelId="{A36ED176-868A-49FD-BD6D-FEF8EC83C3AB}" srcId="{966F06C7-2EC1-4BE3-9565-EF28A8A8873B}" destId="{B935103B-60CD-40FF-AD36-AF9BB277C778}" srcOrd="0" destOrd="0" parTransId="{AC480D94-2588-4642-B5DB-8C7C450F653C}" sibTransId="{4E3DDD3D-8F7F-47D6-9EEB-21D403EEDAA2}"/>
    <dgm:cxn modelId="{3588F064-40E8-4594-996D-C9FB4760BAE3}" type="presOf" srcId="{AC480D94-2588-4642-B5DB-8C7C450F653C}" destId="{372B8CAD-0B9D-4003-AC5D-75AECEB1CF63}" srcOrd="0" destOrd="0" presId="urn:microsoft.com/office/officeart/2005/8/layout/lProcess1"/>
    <dgm:cxn modelId="{380D020B-E347-41C5-B5B6-CC44E76F2EEF}" type="presOf" srcId="{B935103B-60CD-40FF-AD36-AF9BB277C778}" destId="{55C13259-E7DB-48D3-AE6F-9AD478210F0E}" srcOrd="0" destOrd="0" presId="urn:microsoft.com/office/officeart/2005/8/layout/lProcess1"/>
    <dgm:cxn modelId="{162CE231-2BBF-4BE4-A3F4-7331AB4525CA}" type="presParOf" srcId="{CB60E9F0-2093-4CC1-80DD-1B81FC58D7B4}" destId="{9D732FB9-623F-4510-BCF3-AD7D4C3CC8DD}" srcOrd="0" destOrd="0" presId="urn:microsoft.com/office/officeart/2005/8/layout/lProcess1"/>
    <dgm:cxn modelId="{49CF2D61-E7F1-406A-94AF-1D4457B18F4D}" type="presParOf" srcId="{9D732FB9-623F-4510-BCF3-AD7D4C3CC8DD}" destId="{4737552A-67BC-4339-82B1-000FB8E828E9}" srcOrd="0" destOrd="0" presId="urn:microsoft.com/office/officeart/2005/8/layout/lProcess1"/>
    <dgm:cxn modelId="{E8903F1D-ECFE-487E-9677-3A1FEA962A52}" type="presParOf" srcId="{9D732FB9-623F-4510-BCF3-AD7D4C3CC8DD}" destId="{372B8CAD-0B9D-4003-AC5D-75AECEB1CF63}" srcOrd="1" destOrd="0" presId="urn:microsoft.com/office/officeart/2005/8/layout/lProcess1"/>
    <dgm:cxn modelId="{D081BAFB-C76A-4640-A2CC-BB9D0455E3D0}" type="presParOf" srcId="{9D732FB9-623F-4510-BCF3-AD7D4C3CC8DD}" destId="{55C13259-E7DB-48D3-AE6F-9AD478210F0E}" srcOrd="2" destOrd="0" presId="urn:microsoft.com/office/officeart/2005/8/layout/lProcess1"/>
    <dgm:cxn modelId="{06FCEB69-BE53-4BFE-9759-8DA1C7018757}" type="presParOf" srcId="{CB60E9F0-2093-4CC1-80DD-1B81FC58D7B4}" destId="{ABC025D8-8263-4EBB-99F4-C74C82C1C311}" srcOrd="1" destOrd="0" presId="urn:microsoft.com/office/officeart/2005/8/layout/lProcess1"/>
    <dgm:cxn modelId="{5E473710-7E55-4B04-9434-28D8B94694BC}" type="presParOf" srcId="{CB60E9F0-2093-4CC1-80DD-1B81FC58D7B4}" destId="{FA58B460-694B-4BBB-965A-25EB30AB9B92}" srcOrd="2" destOrd="0" presId="urn:microsoft.com/office/officeart/2005/8/layout/lProcess1"/>
    <dgm:cxn modelId="{65513853-45FF-402C-8400-773395A58816}" type="presParOf" srcId="{FA58B460-694B-4BBB-965A-25EB30AB9B92}" destId="{7EFA69A6-F781-446A-8A21-5E66AF902A78}" srcOrd="0" destOrd="0" presId="urn:microsoft.com/office/officeart/2005/8/layout/lProcess1"/>
    <dgm:cxn modelId="{184AA438-8345-4276-A122-4F24AF3A142A}" type="presParOf" srcId="{FA58B460-694B-4BBB-965A-25EB30AB9B92}" destId="{93E9722F-0D81-407D-B9FE-B9CA0BDFF406}" srcOrd="1" destOrd="0" presId="urn:microsoft.com/office/officeart/2005/8/layout/lProcess1"/>
    <dgm:cxn modelId="{07F16035-D294-4248-87E7-145F9B237E60}" type="presParOf" srcId="{FA58B460-694B-4BBB-965A-25EB30AB9B92}" destId="{F002A8D4-DD8F-4351-935C-4A0EA0E3B919}" srcOrd="2" destOrd="0" presId="urn:microsoft.com/office/officeart/2005/8/layout/lProcess1"/>
    <dgm:cxn modelId="{6E7C92BE-5A71-410B-B6C3-87E9E190E387}" type="presParOf" srcId="{CB60E9F0-2093-4CC1-80DD-1B81FC58D7B4}" destId="{FD3385C9-12FF-4A10-BAEE-370A2A1FCC93}" srcOrd="3" destOrd="0" presId="urn:microsoft.com/office/officeart/2005/8/layout/lProcess1"/>
    <dgm:cxn modelId="{A0010C33-C4A5-4B78-987F-C789AA6F9EC5}" type="presParOf" srcId="{CB60E9F0-2093-4CC1-80DD-1B81FC58D7B4}" destId="{F7D6F815-9FC8-4E89-AC9C-ACF292C40906}" srcOrd="4" destOrd="0" presId="urn:microsoft.com/office/officeart/2005/8/layout/lProcess1"/>
    <dgm:cxn modelId="{6D8C1360-F3D7-4E3B-B3BF-B7A91661FC73}" type="presParOf" srcId="{F7D6F815-9FC8-4E89-AC9C-ACF292C40906}" destId="{13FD5350-B146-444C-837B-2D9BE3199C66}" srcOrd="0" destOrd="0" presId="urn:microsoft.com/office/officeart/2005/8/layout/lProcess1"/>
    <dgm:cxn modelId="{A4B99949-F7CD-44BA-8CCA-DBE24715A04A}" type="presParOf" srcId="{F7D6F815-9FC8-4E89-AC9C-ACF292C40906}" destId="{7C0DF4CF-FF65-4C9A-B307-728995DB2DF0}" srcOrd="1" destOrd="0" presId="urn:microsoft.com/office/officeart/2005/8/layout/lProcess1"/>
    <dgm:cxn modelId="{0D58585F-EF7A-4A88-AF8F-7ECDA6941B64}" type="presParOf" srcId="{F7D6F815-9FC8-4E89-AC9C-ACF292C40906}" destId="{0294E1F6-AC73-4D8C-8A24-159652277E02}" srcOrd="2"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87C9EC6-4586-4AA7-B5D2-B3544A2DED0D}"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EC"/>
        </a:p>
      </dgm:t>
    </dgm:pt>
    <dgm:pt modelId="{F7A50F3A-C74A-495D-8A1D-98A9CCE0A4E0}">
      <dgm:prSet phldrT="[Texto]" custT="1"/>
      <dgm:spPr/>
      <dgm:t>
        <a:bodyPr/>
        <a:lstStyle/>
        <a:p>
          <a:r>
            <a:rPr lang="es-EC" sz="1600" b="0" smtClean="0"/>
            <a:t>Firma de convenios con el </a:t>
          </a:r>
          <a:r>
            <a:rPr lang="es-EC" sz="1600" b="0" smtClean="0">
              <a:effectLst/>
              <a:latin typeface="+mn-lt"/>
              <a:ea typeface="+mn-ea"/>
              <a:cs typeface="+mn-cs"/>
            </a:rPr>
            <a:t>Ministerio de Tecnologías de la Información y las Comunicaciones de la República de Colombia.</a:t>
          </a:r>
          <a:endParaRPr lang="es-EC" sz="1600" b="0" dirty="0"/>
        </a:p>
      </dgm:t>
    </dgm:pt>
    <dgm:pt modelId="{B11FA455-DED3-4668-8803-8BACC1436F49}" type="parTrans" cxnId="{12725B7A-CCD4-4FEA-838E-2A5E8E49A0AD}">
      <dgm:prSet/>
      <dgm:spPr/>
      <dgm:t>
        <a:bodyPr/>
        <a:lstStyle/>
        <a:p>
          <a:endParaRPr lang="es-EC"/>
        </a:p>
      </dgm:t>
    </dgm:pt>
    <dgm:pt modelId="{1FB9F973-F57E-4473-A3EE-6F7BCA5B497C}" type="sibTrans" cxnId="{12725B7A-CCD4-4FEA-838E-2A5E8E49A0AD}">
      <dgm:prSet/>
      <dgm:spPr/>
      <dgm:t>
        <a:bodyPr/>
        <a:lstStyle/>
        <a:p>
          <a:endParaRPr lang="es-EC"/>
        </a:p>
      </dgm:t>
    </dgm:pt>
    <dgm:pt modelId="{4D73E72C-039E-4534-AE74-E0F7B9CF2876}">
      <dgm:prSet custT="1"/>
      <dgm:spPr/>
      <dgm:t>
        <a:bodyPr/>
        <a:lstStyle/>
        <a:p>
          <a:r>
            <a:rPr lang="es-MX" sz="1600" b="0" baseline="0" smtClean="0">
              <a:effectLst/>
              <a:latin typeface="+mn-lt"/>
              <a:ea typeface="+mn-ea"/>
              <a:cs typeface="+mn-cs"/>
            </a:rPr>
            <a:t>Los convenios establecen mecanismos para lograr una operación satisfactoria y libre de interferencias en las zonas de coordinación de frontera.</a:t>
          </a:r>
          <a:endParaRPr lang="es-EC" sz="1600" b="0" dirty="0"/>
        </a:p>
      </dgm:t>
    </dgm:pt>
    <dgm:pt modelId="{1097ED03-A5DF-431F-A1E5-2B7838FEFF79}" type="parTrans" cxnId="{AA545271-F289-4BA5-81F5-82632DF81C64}">
      <dgm:prSet/>
      <dgm:spPr/>
      <dgm:t>
        <a:bodyPr/>
        <a:lstStyle/>
        <a:p>
          <a:endParaRPr lang="es-EC"/>
        </a:p>
      </dgm:t>
    </dgm:pt>
    <dgm:pt modelId="{402BF4F9-05C0-4651-8972-4FDBA1DF8634}" type="sibTrans" cxnId="{AA545271-F289-4BA5-81F5-82632DF81C64}">
      <dgm:prSet/>
      <dgm:spPr/>
      <dgm:t>
        <a:bodyPr/>
        <a:lstStyle/>
        <a:p>
          <a:endParaRPr lang="es-EC"/>
        </a:p>
      </dgm:t>
    </dgm:pt>
    <dgm:pt modelId="{B6928932-CE4E-41AC-8A5F-8E99A09E2076}">
      <dgm:prSet custT="1"/>
      <dgm:spPr/>
      <dgm:t>
        <a:bodyPr/>
        <a:lstStyle/>
        <a:p>
          <a:r>
            <a:rPr lang="es-EC" sz="1600" smtClean="0"/>
            <a:t>Se realizan controles preventivos para garantizar la correcta operación de manera mensual.</a:t>
          </a:r>
          <a:endParaRPr lang="es-EC" sz="1600" b="0" dirty="0"/>
        </a:p>
      </dgm:t>
    </dgm:pt>
    <dgm:pt modelId="{53D9F7BB-C753-410C-92EB-1B21905FEC20}" type="sibTrans" cxnId="{5ECA8EFA-4686-48F5-8123-72E9E3CB1C1A}">
      <dgm:prSet/>
      <dgm:spPr/>
      <dgm:t>
        <a:bodyPr/>
        <a:lstStyle/>
        <a:p>
          <a:endParaRPr lang="es-EC"/>
        </a:p>
      </dgm:t>
    </dgm:pt>
    <dgm:pt modelId="{42379662-D52E-4F1A-9DFA-47071EA54CEA}" type="parTrans" cxnId="{5ECA8EFA-4686-48F5-8123-72E9E3CB1C1A}">
      <dgm:prSet/>
      <dgm:spPr/>
      <dgm:t>
        <a:bodyPr/>
        <a:lstStyle/>
        <a:p>
          <a:endParaRPr lang="es-EC"/>
        </a:p>
      </dgm:t>
    </dgm:pt>
    <dgm:pt modelId="{BD2BAFCA-93C2-450A-A49D-C59C92BE7DDC}">
      <dgm:prSet custT="1"/>
      <dgm:spPr/>
      <dgm:t>
        <a:bodyPr/>
        <a:lstStyle/>
        <a:p>
          <a:r>
            <a:rPr lang="es-MX" sz="1600" b="0" baseline="0" dirty="0" smtClean="0">
              <a:effectLst/>
              <a:latin typeface="+mn-lt"/>
              <a:ea typeface="+mn-ea"/>
              <a:cs typeface="+mn-cs"/>
            </a:rPr>
            <a:t>Abarcan las operaciones de las estaciones de radiodifusión sonora AM y FM,  televisión abierta, televisión digital y servicio móvil avanzado (Banda de 700 MHZ)</a:t>
          </a:r>
          <a:endParaRPr lang="es-EC" sz="1600" b="0" dirty="0"/>
        </a:p>
      </dgm:t>
    </dgm:pt>
    <dgm:pt modelId="{1ABCCBFD-DD83-4FE7-BAC1-0891BE94D9D2}" type="sibTrans" cxnId="{C29DFCA4-CF04-46A0-8AF7-D14BBE377092}">
      <dgm:prSet/>
      <dgm:spPr/>
      <dgm:t>
        <a:bodyPr/>
        <a:lstStyle/>
        <a:p>
          <a:endParaRPr lang="es-EC"/>
        </a:p>
      </dgm:t>
    </dgm:pt>
    <dgm:pt modelId="{59698E84-24BE-42CC-99C0-7AC4A32CBAC6}" type="parTrans" cxnId="{C29DFCA4-CF04-46A0-8AF7-D14BBE377092}">
      <dgm:prSet/>
      <dgm:spPr/>
      <dgm:t>
        <a:bodyPr/>
        <a:lstStyle/>
        <a:p>
          <a:endParaRPr lang="es-EC"/>
        </a:p>
      </dgm:t>
    </dgm:pt>
    <dgm:pt modelId="{293B232C-65F4-4F04-A132-4B9CEDE0C8C6}" type="pres">
      <dgm:prSet presAssocID="{487C9EC6-4586-4AA7-B5D2-B3544A2DED0D}" presName="outerComposite" presStyleCnt="0">
        <dgm:presLayoutVars>
          <dgm:chMax val="5"/>
          <dgm:dir/>
          <dgm:resizeHandles val="exact"/>
        </dgm:presLayoutVars>
      </dgm:prSet>
      <dgm:spPr/>
      <dgm:t>
        <a:bodyPr/>
        <a:lstStyle/>
        <a:p>
          <a:endParaRPr lang="es-EC"/>
        </a:p>
      </dgm:t>
    </dgm:pt>
    <dgm:pt modelId="{28D1AE7B-D809-4243-B15A-46B985F916A3}" type="pres">
      <dgm:prSet presAssocID="{487C9EC6-4586-4AA7-B5D2-B3544A2DED0D}" presName="dummyMaxCanvas" presStyleCnt="0">
        <dgm:presLayoutVars/>
      </dgm:prSet>
      <dgm:spPr/>
      <dgm:t>
        <a:bodyPr/>
        <a:lstStyle/>
        <a:p>
          <a:endParaRPr lang="es-EC"/>
        </a:p>
      </dgm:t>
    </dgm:pt>
    <dgm:pt modelId="{B0F4C0ED-E7D8-4ED3-B7B8-EFE7B89CE0D3}" type="pres">
      <dgm:prSet presAssocID="{487C9EC6-4586-4AA7-B5D2-B3544A2DED0D}" presName="FourNodes_1" presStyleLbl="node1" presStyleIdx="0" presStyleCnt="4">
        <dgm:presLayoutVars>
          <dgm:bulletEnabled val="1"/>
        </dgm:presLayoutVars>
      </dgm:prSet>
      <dgm:spPr/>
      <dgm:t>
        <a:bodyPr/>
        <a:lstStyle/>
        <a:p>
          <a:endParaRPr lang="es-EC"/>
        </a:p>
      </dgm:t>
    </dgm:pt>
    <dgm:pt modelId="{BD5484D2-833B-48D7-9CB2-4A7EE1BFB799}" type="pres">
      <dgm:prSet presAssocID="{487C9EC6-4586-4AA7-B5D2-B3544A2DED0D}" presName="FourNodes_2" presStyleLbl="node1" presStyleIdx="1" presStyleCnt="4">
        <dgm:presLayoutVars>
          <dgm:bulletEnabled val="1"/>
        </dgm:presLayoutVars>
      </dgm:prSet>
      <dgm:spPr/>
      <dgm:t>
        <a:bodyPr/>
        <a:lstStyle/>
        <a:p>
          <a:endParaRPr lang="es-EC"/>
        </a:p>
      </dgm:t>
    </dgm:pt>
    <dgm:pt modelId="{1BEDC06D-03F4-4D2E-8DDE-26BB7470ECF2}" type="pres">
      <dgm:prSet presAssocID="{487C9EC6-4586-4AA7-B5D2-B3544A2DED0D}" presName="FourNodes_3" presStyleLbl="node1" presStyleIdx="2" presStyleCnt="4">
        <dgm:presLayoutVars>
          <dgm:bulletEnabled val="1"/>
        </dgm:presLayoutVars>
      </dgm:prSet>
      <dgm:spPr/>
      <dgm:t>
        <a:bodyPr/>
        <a:lstStyle/>
        <a:p>
          <a:endParaRPr lang="es-EC"/>
        </a:p>
      </dgm:t>
    </dgm:pt>
    <dgm:pt modelId="{5AD095AB-C9E5-4BE6-8337-AD519021341E}" type="pres">
      <dgm:prSet presAssocID="{487C9EC6-4586-4AA7-B5D2-B3544A2DED0D}" presName="FourNodes_4" presStyleLbl="node1" presStyleIdx="3" presStyleCnt="4">
        <dgm:presLayoutVars>
          <dgm:bulletEnabled val="1"/>
        </dgm:presLayoutVars>
      </dgm:prSet>
      <dgm:spPr/>
      <dgm:t>
        <a:bodyPr/>
        <a:lstStyle/>
        <a:p>
          <a:endParaRPr lang="es-EC"/>
        </a:p>
      </dgm:t>
    </dgm:pt>
    <dgm:pt modelId="{36AB3476-86B4-4EDB-BAD2-C9F694D00677}" type="pres">
      <dgm:prSet presAssocID="{487C9EC6-4586-4AA7-B5D2-B3544A2DED0D}" presName="FourConn_1-2" presStyleLbl="fgAccFollowNode1" presStyleIdx="0" presStyleCnt="3">
        <dgm:presLayoutVars>
          <dgm:bulletEnabled val="1"/>
        </dgm:presLayoutVars>
      </dgm:prSet>
      <dgm:spPr/>
      <dgm:t>
        <a:bodyPr/>
        <a:lstStyle/>
        <a:p>
          <a:endParaRPr lang="es-EC"/>
        </a:p>
      </dgm:t>
    </dgm:pt>
    <dgm:pt modelId="{C6B05C43-644E-40DC-84EC-ECF6A6066946}" type="pres">
      <dgm:prSet presAssocID="{487C9EC6-4586-4AA7-B5D2-B3544A2DED0D}" presName="FourConn_2-3" presStyleLbl="fgAccFollowNode1" presStyleIdx="1" presStyleCnt="3">
        <dgm:presLayoutVars>
          <dgm:bulletEnabled val="1"/>
        </dgm:presLayoutVars>
      </dgm:prSet>
      <dgm:spPr/>
      <dgm:t>
        <a:bodyPr/>
        <a:lstStyle/>
        <a:p>
          <a:endParaRPr lang="es-EC"/>
        </a:p>
      </dgm:t>
    </dgm:pt>
    <dgm:pt modelId="{80AD877D-964D-484F-AF39-26AB2D8E6D85}" type="pres">
      <dgm:prSet presAssocID="{487C9EC6-4586-4AA7-B5D2-B3544A2DED0D}" presName="FourConn_3-4" presStyleLbl="fgAccFollowNode1" presStyleIdx="2" presStyleCnt="3">
        <dgm:presLayoutVars>
          <dgm:bulletEnabled val="1"/>
        </dgm:presLayoutVars>
      </dgm:prSet>
      <dgm:spPr/>
      <dgm:t>
        <a:bodyPr/>
        <a:lstStyle/>
        <a:p>
          <a:endParaRPr lang="es-EC"/>
        </a:p>
      </dgm:t>
    </dgm:pt>
    <dgm:pt modelId="{0BDA1D3F-17F6-4D58-B83A-30828E82023B}" type="pres">
      <dgm:prSet presAssocID="{487C9EC6-4586-4AA7-B5D2-B3544A2DED0D}" presName="FourNodes_1_text" presStyleLbl="node1" presStyleIdx="3" presStyleCnt="4">
        <dgm:presLayoutVars>
          <dgm:bulletEnabled val="1"/>
        </dgm:presLayoutVars>
      </dgm:prSet>
      <dgm:spPr/>
      <dgm:t>
        <a:bodyPr/>
        <a:lstStyle/>
        <a:p>
          <a:endParaRPr lang="es-EC"/>
        </a:p>
      </dgm:t>
    </dgm:pt>
    <dgm:pt modelId="{8EF7D66C-3536-42F1-A719-423BFAB17216}" type="pres">
      <dgm:prSet presAssocID="{487C9EC6-4586-4AA7-B5D2-B3544A2DED0D}" presName="FourNodes_2_text" presStyleLbl="node1" presStyleIdx="3" presStyleCnt="4">
        <dgm:presLayoutVars>
          <dgm:bulletEnabled val="1"/>
        </dgm:presLayoutVars>
      </dgm:prSet>
      <dgm:spPr/>
      <dgm:t>
        <a:bodyPr/>
        <a:lstStyle/>
        <a:p>
          <a:endParaRPr lang="es-EC"/>
        </a:p>
      </dgm:t>
    </dgm:pt>
    <dgm:pt modelId="{CB5A7B4F-06F6-45BD-9D7D-E3CE99930448}" type="pres">
      <dgm:prSet presAssocID="{487C9EC6-4586-4AA7-B5D2-B3544A2DED0D}" presName="FourNodes_3_text" presStyleLbl="node1" presStyleIdx="3" presStyleCnt="4">
        <dgm:presLayoutVars>
          <dgm:bulletEnabled val="1"/>
        </dgm:presLayoutVars>
      </dgm:prSet>
      <dgm:spPr/>
      <dgm:t>
        <a:bodyPr/>
        <a:lstStyle/>
        <a:p>
          <a:endParaRPr lang="es-EC"/>
        </a:p>
      </dgm:t>
    </dgm:pt>
    <dgm:pt modelId="{DAEE798F-63C8-470A-A720-0823D3BCE0ED}" type="pres">
      <dgm:prSet presAssocID="{487C9EC6-4586-4AA7-B5D2-B3544A2DED0D}" presName="FourNodes_4_text" presStyleLbl="node1" presStyleIdx="3" presStyleCnt="4">
        <dgm:presLayoutVars>
          <dgm:bulletEnabled val="1"/>
        </dgm:presLayoutVars>
      </dgm:prSet>
      <dgm:spPr/>
      <dgm:t>
        <a:bodyPr/>
        <a:lstStyle/>
        <a:p>
          <a:endParaRPr lang="es-EC"/>
        </a:p>
      </dgm:t>
    </dgm:pt>
  </dgm:ptLst>
  <dgm:cxnLst>
    <dgm:cxn modelId="{40E99CEC-6FD5-442C-B739-2F4FCD88C1F1}" type="presOf" srcId="{1FB9F973-F57E-4473-A3EE-6F7BCA5B497C}" destId="{36AB3476-86B4-4EDB-BAD2-C9F694D00677}" srcOrd="0" destOrd="0" presId="urn:microsoft.com/office/officeart/2005/8/layout/vProcess5"/>
    <dgm:cxn modelId="{AA545271-F289-4BA5-81F5-82632DF81C64}" srcId="{487C9EC6-4586-4AA7-B5D2-B3544A2DED0D}" destId="{4D73E72C-039E-4534-AE74-E0F7B9CF2876}" srcOrd="1" destOrd="0" parTransId="{1097ED03-A5DF-431F-A1E5-2B7838FEFF79}" sibTransId="{402BF4F9-05C0-4651-8972-4FDBA1DF8634}"/>
    <dgm:cxn modelId="{4ED66943-0FD9-49BA-88F0-53BBDCB0CF13}" type="presOf" srcId="{B6928932-CE4E-41AC-8A5F-8E99A09E2076}" destId="{5AD095AB-C9E5-4BE6-8337-AD519021341E}" srcOrd="0" destOrd="0" presId="urn:microsoft.com/office/officeart/2005/8/layout/vProcess5"/>
    <dgm:cxn modelId="{96342EE7-ACF7-4158-8B33-121AC7EF1F52}" type="presOf" srcId="{487C9EC6-4586-4AA7-B5D2-B3544A2DED0D}" destId="{293B232C-65F4-4F04-A132-4B9CEDE0C8C6}" srcOrd="0" destOrd="0" presId="urn:microsoft.com/office/officeart/2005/8/layout/vProcess5"/>
    <dgm:cxn modelId="{D61E8946-EE46-4F5C-83A3-4133AB3C7626}" type="presOf" srcId="{BD2BAFCA-93C2-450A-A49D-C59C92BE7DDC}" destId="{1BEDC06D-03F4-4D2E-8DDE-26BB7470ECF2}" srcOrd="0" destOrd="0" presId="urn:microsoft.com/office/officeart/2005/8/layout/vProcess5"/>
    <dgm:cxn modelId="{64A3EA71-E6E1-43BD-B749-90E0221D1324}" type="presOf" srcId="{402BF4F9-05C0-4651-8972-4FDBA1DF8634}" destId="{C6B05C43-644E-40DC-84EC-ECF6A6066946}" srcOrd="0" destOrd="0" presId="urn:microsoft.com/office/officeart/2005/8/layout/vProcess5"/>
    <dgm:cxn modelId="{039F3BA7-EE81-493B-B888-BB255BBD5E63}" type="presOf" srcId="{4D73E72C-039E-4534-AE74-E0F7B9CF2876}" destId="{8EF7D66C-3536-42F1-A719-423BFAB17216}" srcOrd="1" destOrd="0" presId="urn:microsoft.com/office/officeart/2005/8/layout/vProcess5"/>
    <dgm:cxn modelId="{27F81F5A-BCDE-4E80-A821-A0645E2ABC0E}" type="presOf" srcId="{4D73E72C-039E-4534-AE74-E0F7B9CF2876}" destId="{BD5484D2-833B-48D7-9CB2-4A7EE1BFB799}" srcOrd="0" destOrd="0" presId="urn:microsoft.com/office/officeart/2005/8/layout/vProcess5"/>
    <dgm:cxn modelId="{068E72C9-ED7F-49D6-97C4-CA04D6A7CA85}" type="presOf" srcId="{B6928932-CE4E-41AC-8A5F-8E99A09E2076}" destId="{DAEE798F-63C8-470A-A720-0823D3BCE0ED}" srcOrd="1" destOrd="0" presId="urn:microsoft.com/office/officeart/2005/8/layout/vProcess5"/>
    <dgm:cxn modelId="{5ECA8EFA-4686-48F5-8123-72E9E3CB1C1A}" srcId="{487C9EC6-4586-4AA7-B5D2-B3544A2DED0D}" destId="{B6928932-CE4E-41AC-8A5F-8E99A09E2076}" srcOrd="3" destOrd="0" parTransId="{42379662-D52E-4F1A-9DFA-47071EA54CEA}" sibTransId="{53D9F7BB-C753-410C-92EB-1B21905FEC20}"/>
    <dgm:cxn modelId="{FAF5ACB6-BDF1-4642-A174-F3293A6D500F}" type="presOf" srcId="{F7A50F3A-C74A-495D-8A1D-98A9CCE0A4E0}" destId="{B0F4C0ED-E7D8-4ED3-B7B8-EFE7B89CE0D3}" srcOrd="0" destOrd="0" presId="urn:microsoft.com/office/officeart/2005/8/layout/vProcess5"/>
    <dgm:cxn modelId="{C29DFCA4-CF04-46A0-8AF7-D14BBE377092}" srcId="{487C9EC6-4586-4AA7-B5D2-B3544A2DED0D}" destId="{BD2BAFCA-93C2-450A-A49D-C59C92BE7DDC}" srcOrd="2" destOrd="0" parTransId="{59698E84-24BE-42CC-99C0-7AC4A32CBAC6}" sibTransId="{1ABCCBFD-DD83-4FE7-BAC1-0891BE94D9D2}"/>
    <dgm:cxn modelId="{81564171-25AF-4795-A85E-0B6CBAE04ED5}" type="presOf" srcId="{BD2BAFCA-93C2-450A-A49D-C59C92BE7DDC}" destId="{CB5A7B4F-06F6-45BD-9D7D-E3CE99930448}" srcOrd="1" destOrd="0" presId="urn:microsoft.com/office/officeart/2005/8/layout/vProcess5"/>
    <dgm:cxn modelId="{EE62090A-B389-48E9-8636-BBF11F964E6C}" type="presOf" srcId="{F7A50F3A-C74A-495D-8A1D-98A9CCE0A4E0}" destId="{0BDA1D3F-17F6-4D58-B83A-30828E82023B}" srcOrd="1" destOrd="0" presId="urn:microsoft.com/office/officeart/2005/8/layout/vProcess5"/>
    <dgm:cxn modelId="{12725B7A-CCD4-4FEA-838E-2A5E8E49A0AD}" srcId="{487C9EC6-4586-4AA7-B5D2-B3544A2DED0D}" destId="{F7A50F3A-C74A-495D-8A1D-98A9CCE0A4E0}" srcOrd="0" destOrd="0" parTransId="{B11FA455-DED3-4668-8803-8BACC1436F49}" sibTransId="{1FB9F973-F57E-4473-A3EE-6F7BCA5B497C}"/>
    <dgm:cxn modelId="{0338400D-2D0C-448F-8E6D-A7DC13BE0F5D}" type="presOf" srcId="{1ABCCBFD-DD83-4FE7-BAC1-0891BE94D9D2}" destId="{80AD877D-964D-484F-AF39-26AB2D8E6D85}" srcOrd="0" destOrd="0" presId="urn:microsoft.com/office/officeart/2005/8/layout/vProcess5"/>
    <dgm:cxn modelId="{BCB4C145-104A-46CA-8915-86F37D819B54}" type="presParOf" srcId="{293B232C-65F4-4F04-A132-4B9CEDE0C8C6}" destId="{28D1AE7B-D809-4243-B15A-46B985F916A3}" srcOrd="0" destOrd="0" presId="urn:microsoft.com/office/officeart/2005/8/layout/vProcess5"/>
    <dgm:cxn modelId="{12FCAD64-E741-48AD-A794-8663A6C7227F}" type="presParOf" srcId="{293B232C-65F4-4F04-A132-4B9CEDE0C8C6}" destId="{B0F4C0ED-E7D8-4ED3-B7B8-EFE7B89CE0D3}" srcOrd="1" destOrd="0" presId="urn:microsoft.com/office/officeart/2005/8/layout/vProcess5"/>
    <dgm:cxn modelId="{E396311E-B4F1-4E24-9003-A18BDC6FF5B4}" type="presParOf" srcId="{293B232C-65F4-4F04-A132-4B9CEDE0C8C6}" destId="{BD5484D2-833B-48D7-9CB2-4A7EE1BFB799}" srcOrd="2" destOrd="0" presId="urn:microsoft.com/office/officeart/2005/8/layout/vProcess5"/>
    <dgm:cxn modelId="{3B96F429-C0F1-479A-AE85-1408EFA5BE83}" type="presParOf" srcId="{293B232C-65F4-4F04-A132-4B9CEDE0C8C6}" destId="{1BEDC06D-03F4-4D2E-8DDE-26BB7470ECF2}" srcOrd="3" destOrd="0" presId="urn:microsoft.com/office/officeart/2005/8/layout/vProcess5"/>
    <dgm:cxn modelId="{B6BF0D5E-2BD1-4522-814A-A5107F429B3E}" type="presParOf" srcId="{293B232C-65F4-4F04-A132-4B9CEDE0C8C6}" destId="{5AD095AB-C9E5-4BE6-8337-AD519021341E}" srcOrd="4" destOrd="0" presId="urn:microsoft.com/office/officeart/2005/8/layout/vProcess5"/>
    <dgm:cxn modelId="{D245B71D-A410-463A-83EB-9E1403ADEACE}" type="presParOf" srcId="{293B232C-65F4-4F04-A132-4B9CEDE0C8C6}" destId="{36AB3476-86B4-4EDB-BAD2-C9F694D00677}" srcOrd="5" destOrd="0" presId="urn:microsoft.com/office/officeart/2005/8/layout/vProcess5"/>
    <dgm:cxn modelId="{DAF280D2-E4E5-42DE-A846-19ECD725B8BA}" type="presParOf" srcId="{293B232C-65F4-4F04-A132-4B9CEDE0C8C6}" destId="{C6B05C43-644E-40DC-84EC-ECF6A6066946}" srcOrd="6" destOrd="0" presId="urn:microsoft.com/office/officeart/2005/8/layout/vProcess5"/>
    <dgm:cxn modelId="{413E6C13-2A66-4F23-8E1F-E4A5DE17E690}" type="presParOf" srcId="{293B232C-65F4-4F04-A132-4B9CEDE0C8C6}" destId="{80AD877D-964D-484F-AF39-26AB2D8E6D85}" srcOrd="7" destOrd="0" presId="urn:microsoft.com/office/officeart/2005/8/layout/vProcess5"/>
    <dgm:cxn modelId="{44B8BD61-2AFD-46D2-A25C-1C36E71B4FB5}" type="presParOf" srcId="{293B232C-65F4-4F04-A132-4B9CEDE0C8C6}" destId="{0BDA1D3F-17F6-4D58-B83A-30828E82023B}" srcOrd="8" destOrd="0" presId="urn:microsoft.com/office/officeart/2005/8/layout/vProcess5"/>
    <dgm:cxn modelId="{749BB5D9-966D-4FB0-A3F7-6AB56B0B8D7A}" type="presParOf" srcId="{293B232C-65F4-4F04-A132-4B9CEDE0C8C6}" destId="{8EF7D66C-3536-42F1-A719-423BFAB17216}" srcOrd="9" destOrd="0" presId="urn:microsoft.com/office/officeart/2005/8/layout/vProcess5"/>
    <dgm:cxn modelId="{008B3E98-7EB6-4454-864C-87599C551A7A}" type="presParOf" srcId="{293B232C-65F4-4F04-A132-4B9CEDE0C8C6}" destId="{CB5A7B4F-06F6-45BD-9D7D-E3CE99930448}" srcOrd="10" destOrd="0" presId="urn:microsoft.com/office/officeart/2005/8/layout/vProcess5"/>
    <dgm:cxn modelId="{4CF8FB0E-2DE8-4585-9A2C-4BE3E1605C35}" type="presParOf" srcId="{293B232C-65F4-4F04-A132-4B9CEDE0C8C6}" destId="{DAEE798F-63C8-470A-A720-0823D3BCE0ED}"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C252290-0DCD-43A8-A7AA-E0E72C7D2AB0}" type="doc">
      <dgm:prSet loTypeId="urn:microsoft.com/office/officeart/2005/8/layout/hList6" loCatId="list" qsTypeId="urn:microsoft.com/office/officeart/2005/8/quickstyle/simple1" qsCatId="simple" csTypeId="urn:microsoft.com/office/officeart/2005/8/colors/accent3_1" csCatId="accent3" phldr="1"/>
      <dgm:spPr/>
      <dgm:t>
        <a:bodyPr/>
        <a:lstStyle/>
        <a:p>
          <a:endParaRPr lang="es-EC"/>
        </a:p>
      </dgm:t>
    </dgm:pt>
    <dgm:pt modelId="{04AA6A31-CC5C-4DC6-8AF7-A30558ED8258}">
      <dgm:prSet phldrT="[Texto]"/>
      <dgm:spPr/>
      <dgm:t>
        <a:bodyPr/>
        <a:lstStyle/>
        <a:p>
          <a:r>
            <a:rPr lang="es-MX" b="1" dirty="0" smtClean="0"/>
            <a:t>Aprobación estructura temporal</a:t>
          </a:r>
          <a:endParaRPr lang="es-EC" b="1" dirty="0"/>
        </a:p>
      </dgm:t>
    </dgm:pt>
    <dgm:pt modelId="{C64D4436-050F-4BEC-881B-070F102D956E}" type="parTrans" cxnId="{EB20E04E-F786-4846-AFA6-83BFA462F18A}">
      <dgm:prSet/>
      <dgm:spPr/>
      <dgm:t>
        <a:bodyPr/>
        <a:lstStyle/>
        <a:p>
          <a:endParaRPr lang="es-EC"/>
        </a:p>
      </dgm:t>
    </dgm:pt>
    <dgm:pt modelId="{6167AE91-133B-496A-AEFF-7B11B43DCDE0}" type="sibTrans" cxnId="{EB20E04E-F786-4846-AFA6-83BFA462F18A}">
      <dgm:prSet/>
      <dgm:spPr/>
      <dgm:t>
        <a:bodyPr/>
        <a:lstStyle/>
        <a:p>
          <a:endParaRPr lang="es-EC"/>
        </a:p>
      </dgm:t>
    </dgm:pt>
    <dgm:pt modelId="{3F5C2F2E-8B61-49B0-A1A0-E20495CBB98A}">
      <dgm:prSet phldrT="[Texto]"/>
      <dgm:spPr/>
      <dgm:t>
        <a:bodyPr/>
        <a:lstStyle/>
        <a:p>
          <a:r>
            <a:rPr lang="es-MX" b="1" dirty="0" smtClean="0"/>
            <a:t>Aprobada por SNAP junio de 2015</a:t>
          </a:r>
          <a:endParaRPr lang="es-EC" b="1" dirty="0"/>
        </a:p>
      </dgm:t>
    </dgm:pt>
    <dgm:pt modelId="{2B72D412-8ACD-4BD8-9CA3-6BA2E4389CEF}" type="parTrans" cxnId="{244648EB-E03F-4CAF-90FD-4B7035FAE55F}">
      <dgm:prSet/>
      <dgm:spPr/>
      <dgm:t>
        <a:bodyPr/>
        <a:lstStyle/>
        <a:p>
          <a:endParaRPr lang="es-EC"/>
        </a:p>
      </dgm:t>
    </dgm:pt>
    <dgm:pt modelId="{8D9696CF-69AC-45DB-843A-E72DE3959A4A}" type="sibTrans" cxnId="{244648EB-E03F-4CAF-90FD-4B7035FAE55F}">
      <dgm:prSet/>
      <dgm:spPr/>
      <dgm:t>
        <a:bodyPr/>
        <a:lstStyle/>
        <a:p>
          <a:endParaRPr lang="es-EC"/>
        </a:p>
      </dgm:t>
    </dgm:pt>
    <dgm:pt modelId="{CEFCC26F-430E-4123-A029-12D6494C0DBA}">
      <dgm:prSet phldrT="[Texto]"/>
      <dgm:spPr/>
      <dgm:t>
        <a:bodyPr/>
        <a:lstStyle/>
        <a:p>
          <a:r>
            <a:rPr lang="es-MX" b="1" dirty="0" smtClean="0"/>
            <a:t>Pendiente aprobación MDT</a:t>
          </a:r>
          <a:endParaRPr lang="es-EC" b="1" dirty="0"/>
        </a:p>
      </dgm:t>
    </dgm:pt>
    <dgm:pt modelId="{99796AD7-2C86-49E4-9F9D-F2CE1F39F469}" type="parTrans" cxnId="{032562A1-6659-479C-BE28-B0477FAB47A8}">
      <dgm:prSet/>
      <dgm:spPr/>
      <dgm:t>
        <a:bodyPr/>
        <a:lstStyle/>
        <a:p>
          <a:endParaRPr lang="es-EC"/>
        </a:p>
      </dgm:t>
    </dgm:pt>
    <dgm:pt modelId="{49592331-AE92-4DA4-BABE-7C402EE34616}" type="sibTrans" cxnId="{032562A1-6659-479C-BE28-B0477FAB47A8}">
      <dgm:prSet/>
      <dgm:spPr/>
      <dgm:t>
        <a:bodyPr/>
        <a:lstStyle/>
        <a:p>
          <a:endParaRPr lang="es-EC"/>
        </a:p>
      </dgm:t>
    </dgm:pt>
    <dgm:pt modelId="{A99342D9-356B-497D-A8B1-7733A6C78350}">
      <dgm:prSet phldrT="[Texto]"/>
      <dgm:spPr/>
      <dgm:t>
        <a:bodyPr/>
        <a:lstStyle/>
        <a:p>
          <a:pPr algn="l"/>
          <a:r>
            <a:rPr lang="es-MX" b="1" dirty="0" smtClean="0"/>
            <a:t>Matriz de competencias y APIT alineada a nuevas atribuciones  por LOT RGLOT</a:t>
          </a:r>
          <a:endParaRPr lang="es-EC" b="1" dirty="0"/>
        </a:p>
      </dgm:t>
    </dgm:pt>
    <dgm:pt modelId="{9CDDD9DF-D4F3-405F-8306-EDA1BB3DD82D}" type="parTrans" cxnId="{C928BED4-6FA9-4974-9B20-9621216C04F1}">
      <dgm:prSet/>
      <dgm:spPr/>
      <dgm:t>
        <a:bodyPr/>
        <a:lstStyle/>
        <a:p>
          <a:endParaRPr lang="es-EC"/>
        </a:p>
      </dgm:t>
    </dgm:pt>
    <dgm:pt modelId="{470D193D-9FD2-497D-8123-79A770499C0E}" type="sibTrans" cxnId="{C928BED4-6FA9-4974-9B20-9621216C04F1}">
      <dgm:prSet/>
      <dgm:spPr/>
      <dgm:t>
        <a:bodyPr/>
        <a:lstStyle/>
        <a:p>
          <a:endParaRPr lang="es-EC"/>
        </a:p>
      </dgm:t>
    </dgm:pt>
    <dgm:pt modelId="{9144CFE6-3DAA-40AF-B58F-48D8F0B7418D}">
      <dgm:prSet phldrT="[Texto]"/>
      <dgm:spPr/>
      <dgm:t>
        <a:bodyPr/>
        <a:lstStyle/>
        <a:p>
          <a:r>
            <a:rPr lang="es-MX" b="1" dirty="0" smtClean="0"/>
            <a:t>Estado actual</a:t>
          </a:r>
          <a:endParaRPr lang="es-EC" b="1" dirty="0"/>
        </a:p>
      </dgm:t>
    </dgm:pt>
    <dgm:pt modelId="{82770DE8-B049-4058-A563-C7C4991A97EE}" type="parTrans" cxnId="{9933ABCA-D18D-4373-85AC-734BBE08A4D0}">
      <dgm:prSet/>
      <dgm:spPr/>
      <dgm:t>
        <a:bodyPr/>
        <a:lstStyle/>
        <a:p>
          <a:endParaRPr lang="es-EC"/>
        </a:p>
      </dgm:t>
    </dgm:pt>
    <dgm:pt modelId="{AEF1552A-3A72-4274-9E0D-560532FBDB3F}" type="sibTrans" cxnId="{9933ABCA-D18D-4373-85AC-734BBE08A4D0}">
      <dgm:prSet/>
      <dgm:spPr/>
      <dgm:t>
        <a:bodyPr/>
        <a:lstStyle/>
        <a:p>
          <a:endParaRPr lang="es-EC"/>
        </a:p>
      </dgm:t>
    </dgm:pt>
    <dgm:pt modelId="{F9029C23-045D-4B69-B068-BDBA7E5C86BB}">
      <dgm:prSet phldrT="[Texto]"/>
      <dgm:spPr/>
      <dgm:t>
        <a:bodyPr/>
        <a:lstStyle/>
        <a:p>
          <a:r>
            <a:rPr lang="es-MX" b="1" dirty="0" smtClean="0"/>
            <a:t>Estructura pre-aprobada por parte de la SNAP</a:t>
          </a:r>
          <a:endParaRPr lang="es-EC" b="1" dirty="0"/>
        </a:p>
      </dgm:t>
    </dgm:pt>
    <dgm:pt modelId="{38D63D96-EF58-41B8-80FD-0A1BB453A358}" type="parTrans" cxnId="{1E429838-6A64-4656-875A-B27DEA4144FD}">
      <dgm:prSet/>
      <dgm:spPr/>
      <dgm:t>
        <a:bodyPr/>
        <a:lstStyle/>
        <a:p>
          <a:endParaRPr lang="es-EC"/>
        </a:p>
      </dgm:t>
    </dgm:pt>
    <dgm:pt modelId="{1D5CF294-E8AC-4214-9CDE-D5336D3EDF3E}" type="sibTrans" cxnId="{1E429838-6A64-4656-875A-B27DEA4144FD}">
      <dgm:prSet/>
      <dgm:spPr/>
      <dgm:t>
        <a:bodyPr/>
        <a:lstStyle/>
        <a:p>
          <a:endParaRPr lang="es-EC"/>
        </a:p>
      </dgm:t>
    </dgm:pt>
    <dgm:pt modelId="{ECF91CDF-93F2-4EEB-9D7D-8BD82335D156}">
      <dgm:prSet phldrT="[Texto]"/>
      <dgm:spPr/>
      <dgm:t>
        <a:bodyPr/>
        <a:lstStyle/>
        <a:p>
          <a:pPr algn="l"/>
          <a:r>
            <a:rPr lang="es-MX" b="1" dirty="0" smtClean="0"/>
            <a:t>Aprobada por SENPLADES  25-ago-2015</a:t>
          </a:r>
          <a:endParaRPr lang="es-EC" b="1" dirty="0"/>
        </a:p>
      </dgm:t>
    </dgm:pt>
    <dgm:pt modelId="{06863C6A-65F1-4EB5-AEFD-7E2848C15AEF}" type="parTrans" cxnId="{8E589E48-B10F-43CD-AD9D-CF131A823E8F}">
      <dgm:prSet/>
      <dgm:spPr/>
      <dgm:t>
        <a:bodyPr/>
        <a:lstStyle/>
        <a:p>
          <a:endParaRPr lang="es-ES"/>
        </a:p>
      </dgm:t>
    </dgm:pt>
    <dgm:pt modelId="{66AD60D1-EF77-4B09-B64E-44C460540780}" type="sibTrans" cxnId="{8E589E48-B10F-43CD-AD9D-CF131A823E8F}">
      <dgm:prSet/>
      <dgm:spPr/>
      <dgm:t>
        <a:bodyPr/>
        <a:lstStyle/>
        <a:p>
          <a:endParaRPr lang="es-ES"/>
        </a:p>
      </dgm:t>
    </dgm:pt>
    <dgm:pt modelId="{2D519D45-776E-4BC2-8497-028AC62F6B07}">
      <dgm:prSet phldrT="[Texto]"/>
      <dgm:spPr/>
      <dgm:t>
        <a:bodyPr/>
        <a:lstStyle/>
        <a:p>
          <a:r>
            <a:rPr lang="es-MX" b="1" dirty="0" smtClean="0"/>
            <a:t>Solicitud de asesoría técnica para elaboración de modelo de gestión y estatuto – SNAP</a:t>
          </a:r>
          <a:endParaRPr lang="es-EC" b="1" dirty="0"/>
        </a:p>
      </dgm:t>
    </dgm:pt>
    <dgm:pt modelId="{73AFF1D9-2EAE-47FE-9FE4-EE19A00F236D}" type="parTrans" cxnId="{302FF2AF-9DDC-4D7C-A597-37338FC9B682}">
      <dgm:prSet/>
      <dgm:spPr/>
      <dgm:t>
        <a:bodyPr/>
        <a:lstStyle/>
        <a:p>
          <a:endParaRPr lang="es-ES"/>
        </a:p>
      </dgm:t>
    </dgm:pt>
    <dgm:pt modelId="{BF1CB7A0-85B8-40E3-A982-DF3D3242272B}" type="sibTrans" cxnId="{302FF2AF-9DDC-4D7C-A597-37338FC9B682}">
      <dgm:prSet/>
      <dgm:spPr/>
      <dgm:t>
        <a:bodyPr/>
        <a:lstStyle/>
        <a:p>
          <a:endParaRPr lang="es-ES"/>
        </a:p>
      </dgm:t>
    </dgm:pt>
    <dgm:pt modelId="{428AA42D-4438-4C18-B8FF-3F6915F56A88}">
      <dgm:prSet phldrT="[Texto]"/>
      <dgm:spPr/>
      <dgm:t>
        <a:bodyPr/>
        <a:lstStyle/>
        <a:p>
          <a:r>
            <a:rPr lang="es-MX" b="1" dirty="0" smtClean="0"/>
            <a:t>Septiembre de 2015</a:t>
          </a:r>
          <a:endParaRPr lang="es-EC" b="1" dirty="0"/>
        </a:p>
      </dgm:t>
    </dgm:pt>
    <dgm:pt modelId="{4B51FB10-FA9C-40EE-9B2F-6D7F8C05460C}" type="parTrans" cxnId="{BCE174AB-75AA-4368-A4BD-95B5E7CC5D8D}">
      <dgm:prSet/>
      <dgm:spPr/>
      <dgm:t>
        <a:bodyPr/>
        <a:lstStyle/>
        <a:p>
          <a:endParaRPr lang="es-ES"/>
        </a:p>
      </dgm:t>
    </dgm:pt>
    <dgm:pt modelId="{8BD0FB76-5CA4-4F81-B7A7-A0BCE36D034B}" type="sibTrans" cxnId="{BCE174AB-75AA-4368-A4BD-95B5E7CC5D8D}">
      <dgm:prSet/>
      <dgm:spPr/>
      <dgm:t>
        <a:bodyPr/>
        <a:lstStyle/>
        <a:p>
          <a:endParaRPr lang="es-ES"/>
        </a:p>
      </dgm:t>
    </dgm:pt>
    <dgm:pt modelId="{DCDDE4E8-E581-44BC-B84B-50FB03E3ACC7}">
      <dgm:prSet phldrT="[Texto]"/>
      <dgm:spPr/>
      <dgm:t>
        <a:bodyPr/>
        <a:lstStyle/>
        <a:p>
          <a:r>
            <a:rPr lang="es-MX" b="1" dirty="0" smtClean="0"/>
            <a:t>Modelo de Gestión y Estatuto orgánico de gestión organizacional por procesos en revisión por parte de la SNAP</a:t>
          </a:r>
          <a:endParaRPr lang="es-EC" b="1" dirty="0"/>
        </a:p>
      </dgm:t>
    </dgm:pt>
    <dgm:pt modelId="{013D9BF5-8BFE-466E-A97C-AC24CE65C883}" type="parTrans" cxnId="{2AFB8727-77E9-4479-AF49-CE45475E747F}">
      <dgm:prSet/>
      <dgm:spPr/>
      <dgm:t>
        <a:bodyPr/>
        <a:lstStyle/>
        <a:p>
          <a:endParaRPr lang="es-ES"/>
        </a:p>
      </dgm:t>
    </dgm:pt>
    <dgm:pt modelId="{CA504AB7-725B-470A-9041-482615626FA5}" type="sibTrans" cxnId="{2AFB8727-77E9-4479-AF49-CE45475E747F}">
      <dgm:prSet/>
      <dgm:spPr/>
      <dgm:t>
        <a:bodyPr/>
        <a:lstStyle/>
        <a:p>
          <a:endParaRPr lang="es-ES"/>
        </a:p>
      </dgm:t>
    </dgm:pt>
    <dgm:pt modelId="{E8C2F82E-B9D0-42C7-A0EA-64C0D1B26107}" type="pres">
      <dgm:prSet presAssocID="{6C252290-0DCD-43A8-A7AA-E0E72C7D2AB0}" presName="Name0" presStyleCnt="0">
        <dgm:presLayoutVars>
          <dgm:dir/>
          <dgm:resizeHandles val="exact"/>
        </dgm:presLayoutVars>
      </dgm:prSet>
      <dgm:spPr/>
      <dgm:t>
        <a:bodyPr/>
        <a:lstStyle/>
        <a:p>
          <a:endParaRPr lang="es-EC"/>
        </a:p>
      </dgm:t>
    </dgm:pt>
    <dgm:pt modelId="{07A531C8-A6E2-4071-9991-6987F4CD7D3F}" type="pres">
      <dgm:prSet presAssocID="{04AA6A31-CC5C-4DC6-8AF7-A30558ED8258}" presName="node" presStyleLbl="node1" presStyleIdx="0" presStyleCnt="4">
        <dgm:presLayoutVars>
          <dgm:bulletEnabled val="1"/>
        </dgm:presLayoutVars>
      </dgm:prSet>
      <dgm:spPr/>
      <dgm:t>
        <a:bodyPr/>
        <a:lstStyle/>
        <a:p>
          <a:endParaRPr lang="es-EC"/>
        </a:p>
      </dgm:t>
    </dgm:pt>
    <dgm:pt modelId="{B2AC2393-726E-4A52-8B45-2E4E59FE78FD}" type="pres">
      <dgm:prSet presAssocID="{6167AE91-133B-496A-AEFF-7B11B43DCDE0}" presName="sibTrans" presStyleCnt="0"/>
      <dgm:spPr/>
      <dgm:t>
        <a:bodyPr/>
        <a:lstStyle/>
        <a:p>
          <a:endParaRPr lang="es-ES"/>
        </a:p>
      </dgm:t>
    </dgm:pt>
    <dgm:pt modelId="{BEDEEC59-8082-4210-83D7-C034DAEE4C58}" type="pres">
      <dgm:prSet presAssocID="{A99342D9-356B-497D-A8B1-7733A6C78350}" presName="node" presStyleLbl="node1" presStyleIdx="1" presStyleCnt="4">
        <dgm:presLayoutVars>
          <dgm:bulletEnabled val="1"/>
        </dgm:presLayoutVars>
      </dgm:prSet>
      <dgm:spPr/>
      <dgm:t>
        <a:bodyPr/>
        <a:lstStyle/>
        <a:p>
          <a:endParaRPr lang="es-EC"/>
        </a:p>
      </dgm:t>
    </dgm:pt>
    <dgm:pt modelId="{B86B9324-7019-447D-B723-904130112EE6}" type="pres">
      <dgm:prSet presAssocID="{470D193D-9FD2-497D-8123-79A770499C0E}" presName="sibTrans" presStyleCnt="0"/>
      <dgm:spPr/>
      <dgm:t>
        <a:bodyPr/>
        <a:lstStyle/>
        <a:p>
          <a:endParaRPr lang="es-ES"/>
        </a:p>
      </dgm:t>
    </dgm:pt>
    <dgm:pt modelId="{07A5BF71-C506-4647-9AF2-A6719C380C4F}" type="pres">
      <dgm:prSet presAssocID="{2D519D45-776E-4BC2-8497-028AC62F6B07}" presName="node" presStyleLbl="node1" presStyleIdx="2" presStyleCnt="4">
        <dgm:presLayoutVars>
          <dgm:bulletEnabled val="1"/>
        </dgm:presLayoutVars>
      </dgm:prSet>
      <dgm:spPr/>
      <dgm:t>
        <a:bodyPr/>
        <a:lstStyle/>
        <a:p>
          <a:endParaRPr lang="es-ES"/>
        </a:p>
      </dgm:t>
    </dgm:pt>
    <dgm:pt modelId="{8803ADA9-8DFA-45FF-B498-B22994F02B3E}" type="pres">
      <dgm:prSet presAssocID="{BF1CB7A0-85B8-40E3-A982-DF3D3242272B}" presName="sibTrans" presStyleCnt="0"/>
      <dgm:spPr/>
      <dgm:t>
        <a:bodyPr/>
        <a:lstStyle/>
        <a:p>
          <a:endParaRPr lang="es-ES"/>
        </a:p>
      </dgm:t>
    </dgm:pt>
    <dgm:pt modelId="{E4A5CB4F-3AA0-4905-8D49-413C024A6203}" type="pres">
      <dgm:prSet presAssocID="{9144CFE6-3DAA-40AF-B58F-48D8F0B7418D}" presName="node" presStyleLbl="node1" presStyleIdx="3" presStyleCnt="4">
        <dgm:presLayoutVars>
          <dgm:bulletEnabled val="1"/>
        </dgm:presLayoutVars>
      </dgm:prSet>
      <dgm:spPr/>
      <dgm:t>
        <a:bodyPr/>
        <a:lstStyle/>
        <a:p>
          <a:endParaRPr lang="es-EC"/>
        </a:p>
      </dgm:t>
    </dgm:pt>
  </dgm:ptLst>
  <dgm:cxnLst>
    <dgm:cxn modelId="{9933ABCA-D18D-4373-85AC-734BBE08A4D0}" srcId="{6C252290-0DCD-43A8-A7AA-E0E72C7D2AB0}" destId="{9144CFE6-3DAA-40AF-B58F-48D8F0B7418D}" srcOrd="3" destOrd="0" parTransId="{82770DE8-B049-4058-A563-C7C4991A97EE}" sibTransId="{AEF1552A-3A72-4274-9E0D-560532FBDB3F}"/>
    <dgm:cxn modelId="{032562A1-6659-479C-BE28-B0477FAB47A8}" srcId="{04AA6A31-CC5C-4DC6-8AF7-A30558ED8258}" destId="{CEFCC26F-430E-4123-A029-12D6494C0DBA}" srcOrd="1" destOrd="0" parTransId="{99796AD7-2C86-49E4-9F9D-F2CE1F39F469}" sibTransId="{49592331-AE92-4DA4-BABE-7C402EE34616}"/>
    <dgm:cxn modelId="{8E589E48-B10F-43CD-AD9D-CF131A823E8F}" srcId="{A99342D9-356B-497D-A8B1-7733A6C78350}" destId="{ECF91CDF-93F2-4EEB-9D7D-8BD82335D156}" srcOrd="0" destOrd="0" parTransId="{06863C6A-65F1-4EB5-AEFD-7E2848C15AEF}" sibTransId="{66AD60D1-EF77-4B09-B64E-44C460540780}"/>
    <dgm:cxn modelId="{2AFB8727-77E9-4479-AF49-CE45475E747F}" srcId="{9144CFE6-3DAA-40AF-B58F-48D8F0B7418D}" destId="{DCDDE4E8-E581-44BC-B84B-50FB03E3ACC7}" srcOrd="1" destOrd="0" parTransId="{013D9BF5-8BFE-466E-A97C-AC24CE65C883}" sibTransId="{CA504AB7-725B-470A-9041-482615626FA5}"/>
    <dgm:cxn modelId="{1013A1A9-4E11-4ED0-B3E9-E7F5BB62F389}" type="presOf" srcId="{9144CFE6-3DAA-40AF-B58F-48D8F0B7418D}" destId="{E4A5CB4F-3AA0-4905-8D49-413C024A6203}" srcOrd="0" destOrd="0" presId="urn:microsoft.com/office/officeart/2005/8/layout/hList6"/>
    <dgm:cxn modelId="{2B7575A4-09CB-43C9-B5F6-47440398DFA8}" type="presOf" srcId="{CEFCC26F-430E-4123-A029-12D6494C0DBA}" destId="{07A531C8-A6E2-4071-9991-6987F4CD7D3F}" srcOrd="0" destOrd="2" presId="urn:microsoft.com/office/officeart/2005/8/layout/hList6"/>
    <dgm:cxn modelId="{302FF2AF-9DDC-4D7C-A597-37338FC9B682}" srcId="{6C252290-0DCD-43A8-A7AA-E0E72C7D2AB0}" destId="{2D519D45-776E-4BC2-8497-028AC62F6B07}" srcOrd="2" destOrd="0" parTransId="{73AFF1D9-2EAE-47FE-9FE4-EE19A00F236D}" sibTransId="{BF1CB7A0-85B8-40E3-A982-DF3D3242272B}"/>
    <dgm:cxn modelId="{6C2AC573-740C-41F4-BE5A-3C29D8A1AE56}" type="presOf" srcId="{04AA6A31-CC5C-4DC6-8AF7-A30558ED8258}" destId="{07A531C8-A6E2-4071-9991-6987F4CD7D3F}" srcOrd="0" destOrd="0" presId="urn:microsoft.com/office/officeart/2005/8/layout/hList6"/>
    <dgm:cxn modelId="{DF5B7AAE-2AF7-489C-BB32-4B7FFA91225C}" type="presOf" srcId="{2D519D45-776E-4BC2-8497-028AC62F6B07}" destId="{07A5BF71-C506-4647-9AF2-A6719C380C4F}" srcOrd="0" destOrd="0" presId="urn:microsoft.com/office/officeart/2005/8/layout/hList6"/>
    <dgm:cxn modelId="{AC8FDE12-9C42-42F2-97DD-25939AEF96D8}" type="presOf" srcId="{ECF91CDF-93F2-4EEB-9D7D-8BD82335D156}" destId="{BEDEEC59-8082-4210-83D7-C034DAEE4C58}" srcOrd="0" destOrd="1" presId="urn:microsoft.com/office/officeart/2005/8/layout/hList6"/>
    <dgm:cxn modelId="{03A253F7-A365-4B52-9B71-1FAF0F013AED}" type="presOf" srcId="{6C252290-0DCD-43A8-A7AA-E0E72C7D2AB0}" destId="{E8C2F82E-B9D0-42C7-A0EA-64C0D1B26107}" srcOrd="0" destOrd="0" presId="urn:microsoft.com/office/officeart/2005/8/layout/hList6"/>
    <dgm:cxn modelId="{C928BED4-6FA9-4974-9B20-9621216C04F1}" srcId="{6C252290-0DCD-43A8-A7AA-E0E72C7D2AB0}" destId="{A99342D9-356B-497D-A8B1-7733A6C78350}" srcOrd="1" destOrd="0" parTransId="{9CDDD9DF-D4F3-405F-8306-EDA1BB3DD82D}" sibTransId="{470D193D-9FD2-497D-8123-79A770499C0E}"/>
    <dgm:cxn modelId="{AED80A8D-DDA1-4351-877C-097AF7EF894D}" type="presOf" srcId="{428AA42D-4438-4C18-B8FF-3F6915F56A88}" destId="{07A5BF71-C506-4647-9AF2-A6719C380C4F}" srcOrd="0" destOrd="1" presId="urn:microsoft.com/office/officeart/2005/8/layout/hList6"/>
    <dgm:cxn modelId="{BCE174AB-75AA-4368-A4BD-95B5E7CC5D8D}" srcId="{2D519D45-776E-4BC2-8497-028AC62F6B07}" destId="{428AA42D-4438-4C18-B8FF-3F6915F56A88}" srcOrd="0" destOrd="0" parTransId="{4B51FB10-FA9C-40EE-9B2F-6D7F8C05460C}" sibTransId="{8BD0FB76-5CA4-4F81-B7A7-A0BCE36D034B}"/>
    <dgm:cxn modelId="{EEB1879F-8CBE-430B-B838-6D92A0270A18}" type="presOf" srcId="{DCDDE4E8-E581-44BC-B84B-50FB03E3ACC7}" destId="{E4A5CB4F-3AA0-4905-8D49-413C024A6203}" srcOrd="0" destOrd="2" presId="urn:microsoft.com/office/officeart/2005/8/layout/hList6"/>
    <dgm:cxn modelId="{EB20E04E-F786-4846-AFA6-83BFA462F18A}" srcId="{6C252290-0DCD-43A8-A7AA-E0E72C7D2AB0}" destId="{04AA6A31-CC5C-4DC6-8AF7-A30558ED8258}" srcOrd="0" destOrd="0" parTransId="{C64D4436-050F-4BEC-881B-070F102D956E}" sibTransId="{6167AE91-133B-496A-AEFF-7B11B43DCDE0}"/>
    <dgm:cxn modelId="{8B15388D-31A7-46BA-9AEB-3DA2F86AEC49}" type="presOf" srcId="{A99342D9-356B-497D-A8B1-7733A6C78350}" destId="{BEDEEC59-8082-4210-83D7-C034DAEE4C58}" srcOrd="0" destOrd="0" presId="urn:microsoft.com/office/officeart/2005/8/layout/hList6"/>
    <dgm:cxn modelId="{1E429838-6A64-4656-875A-B27DEA4144FD}" srcId="{9144CFE6-3DAA-40AF-B58F-48D8F0B7418D}" destId="{F9029C23-045D-4B69-B068-BDBA7E5C86BB}" srcOrd="0" destOrd="0" parTransId="{38D63D96-EF58-41B8-80FD-0A1BB453A358}" sibTransId="{1D5CF294-E8AC-4214-9CDE-D5336D3EDF3E}"/>
    <dgm:cxn modelId="{244648EB-E03F-4CAF-90FD-4B7035FAE55F}" srcId="{04AA6A31-CC5C-4DC6-8AF7-A30558ED8258}" destId="{3F5C2F2E-8B61-49B0-A1A0-E20495CBB98A}" srcOrd="0" destOrd="0" parTransId="{2B72D412-8ACD-4BD8-9CA3-6BA2E4389CEF}" sibTransId="{8D9696CF-69AC-45DB-843A-E72DE3959A4A}"/>
    <dgm:cxn modelId="{F95A74E4-4026-48C0-8A6B-6D2423CEBADC}" type="presOf" srcId="{F9029C23-045D-4B69-B068-BDBA7E5C86BB}" destId="{E4A5CB4F-3AA0-4905-8D49-413C024A6203}" srcOrd="0" destOrd="1" presId="urn:microsoft.com/office/officeart/2005/8/layout/hList6"/>
    <dgm:cxn modelId="{2D40AD94-E06D-41C8-B921-531C8A34FC9C}" type="presOf" srcId="{3F5C2F2E-8B61-49B0-A1A0-E20495CBB98A}" destId="{07A531C8-A6E2-4071-9991-6987F4CD7D3F}" srcOrd="0" destOrd="1" presId="urn:microsoft.com/office/officeart/2005/8/layout/hList6"/>
    <dgm:cxn modelId="{E67A2EDF-2DC5-4B6B-80C2-9526425A0DB2}" type="presParOf" srcId="{E8C2F82E-B9D0-42C7-A0EA-64C0D1B26107}" destId="{07A531C8-A6E2-4071-9991-6987F4CD7D3F}" srcOrd="0" destOrd="0" presId="urn:microsoft.com/office/officeart/2005/8/layout/hList6"/>
    <dgm:cxn modelId="{436070E0-7C7E-4FE9-8860-6FC13E80D31E}" type="presParOf" srcId="{E8C2F82E-B9D0-42C7-A0EA-64C0D1B26107}" destId="{B2AC2393-726E-4A52-8B45-2E4E59FE78FD}" srcOrd="1" destOrd="0" presId="urn:microsoft.com/office/officeart/2005/8/layout/hList6"/>
    <dgm:cxn modelId="{CAE4923C-35AC-44F6-A44A-BA50B64E3C0C}" type="presParOf" srcId="{E8C2F82E-B9D0-42C7-A0EA-64C0D1B26107}" destId="{BEDEEC59-8082-4210-83D7-C034DAEE4C58}" srcOrd="2" destOrd="0" presId="urn:microsoft.com/office/officeart/2005/8/layout/hList6"/>
    <dgm:cxn modelId="{6CDD29FA-6731-4888-AD58-59083C10E5DA}" type="presParOf" srcId="{E8C2F82E-B9D0-42C7-A0EA-64C0D1B26107}" destId="{B86B9324-7019-447D-B723-904130112EE6}" srcOrd="3" destOrd="0" presId="urn:microsoft.com/office/officeart/2005/8/layout/hList6"/>
    <dgm:cxn modelId="{FBDCC7E0-5D2A-44D1-BD56-84B6606F4905}" type="presParOf" srcId="{E8C2F82E-B9D0-42C7-A0EA-64C0D1B26107}" destId="{07A5BF71-C506-4647-9AF2-A6719C380C4F}" srcOrd="4" destOrd="0" presId="urn:microsoft.com/office/officeart/2005/8/layout/hList6"/>
    <dgm:cxn modelId="{84CCE750-AC43-41EB-BBEC-FB223FF76615}" type="presParOf" srcId="{E8C2F82E-B9D0-42C7-A0EA-64C0D1B26107}" destId="{8803ADA9-8DFA-45FF-B498-B22994F02B3E}" srcOrd="5" destOrd="0" presId="urn:microsoft.com/office/officeart/2005/8/layout/hList6"/>
    <dgm:cxn modelId="{BAEC10CE-CC70-47F8-9BEB-FA3C271B3B82}" type="presParOf" srcId="{E8C2F82E-B9D0-42C7-A0EA-64C0D1B26107}" destId="{E4A5CB4F-3AA0-4905-8D49-413C024A6203}"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E77DD59-AF03-45A0-95DC-686BEFF8E99B}" type="doc">
      <dgm:prSet loTypeId="urn:microsoft.com/office/officeart/2005/8/layout/gear1" loCatId="relationship" qsTypeId="urn:microsoft.com/office/officeart/2005/8/quickstyle/simple1" qsCatId="simple" csTypeId="urn:microsoft.com/office/officeart/2005/8/colors/accent3_1" csCatId="accent3" phldr="1"/>
      <dgm:spPr/>
    </dgm:pt>
    <dgm:pt modelId="{917EF07A-A0D9-4652-A00F-431FAFF956FC}">
      <dgm:prSet phldrT="[Texto]"/>
      <dgm:spPr/>
      <dgm:t>
        <a:bodyPr/>
        <a:lstStyle/>
        <a:p>
          <a:r>
            <a:rPr lang="es-MX" dirty="0" smtClean="0"/>
            <a:t>Se realizó la evaluación de Talento Humano, en cumplimiento de la transitoria séptima de la LOT</a:t>
          </a:r>
          <a:endParaRPr lang="es-EC" dirty="0"/>
        </a:p>
      </dgm:t>
    </dgm:pt>
    <dgm:pt modelId="{A03FCE3B-832A-42A2-902B-DE8A7B1E9C24}" type="parTrans" cxnId="{D07921DC-436A-4287-BF7A-8E8E5698EA09}">
      <dgm:prSet/>
      <dgm:spPr/>
      <dgm:t>
        <a:bodyPr/>
        <a:lstStyle/>
        <a:p>
          <a:endParaRPr lang="es-EC"/>
        </a:p>
      </dgm:t>
    </dgm:pt>
    <dgm:pt modelId="{F41F8864-CC5B-4808-AA48-8490D05B71A6}" type="sibTrans" cxnId="{D07921DC-436A-4287-BF7A-8E8E5698EA09}">
      <dgm:prSet/>
      <dgm:spPr/>
      <dgm:t>
        <a:bodyPr/>
        <a:lstStyle/>
        <a:p>
          <a:endParaRPr lang="es-EC"/>
        </a:p>
      </dgm:t>
    </dgm:pt>
    <dgm:pt modelId="{C3A893C5-5DE0-4C91-A43D-A4342B2CC762}">
      <dgm:prSet phldrT="[Texto]"/>
      <dgm:spPr/>
      <dgm:t>
        <a:bodyPr/>
        <a:lstStyle/>
        <a:p>
          <a:r>
            <a:rPr lang="es-MX" dirty="0" smtClean="0"/>
            <a:t>Se emitieron 947 resoluciones</a:t>
          </a:r>
          <a:endParaRPr lang="es-EC" dirty="0"/>
        </a:p>
      </dgm:t>
    </dgm:pt>
    <dgm:pt modelId="{E2F8F383-2BFA-4C01-AB60-D4C35697FA2A}" type="parTrans" cxnId="{BE9A38E2-A0D1-45A4-95F5-A582A184D019}">
      <dgm:prSet/>
      <dgm:spPr/>
      <dgm:t>
        <a:bodyPr/>
        <a:lstStyle/>
        <a:p>
          <a:endParaRPr lang="es-EC"/>
        </a:p>
      </dgm:t>
    </dgm:pt>
    <dgm:pt modelId="{85341BFA-9091-4E7D-9424-DEDE3C961540}" type="sibTrans" cxnId="{BE9A38E2-A0D1-45A4-95F5-A582A184D019}">
      <dgm:prSet/>
      <dgm:spPr/>
      <dgm:t>
        <a:bodyPr/>
        <a:lstStyle/>
        <a:p>
          <a:endParaRPr lang="es-EC"/>
        </a:p>
      </dgm:t>
    </dgm:pt>
    <dgm:pt modelId="{86B228E4-89DD-44E8-A956-0E73C80AF9B7}" type="pres">
      <dgm:prSet presAssocID="{EE77DD59-AF03-45A0-95DC-686BEFF8E99B}" presName="composite" presStyleCnt="0">
        <dgm:presLayoutVars>
          <dgm:chMax val="3"/>
          <dgm:animLvl val="lvl"/>
          <dgm:resizeHandles val="exact"/>
        </dgm:presLayoutVars>
      </dgm:prSet>
      <dgm:spPr/>
    </dgm:pt>
    <dgm:pt modelId="{E1A86E4E-0C5C-4801-8324-251F2A7B95C7}" type="pres">
      <dgm:prSet presAssocID="{917EF07A-A0D9-4652-A00F-431FAFF956FC}" presName="gear1" presStyleLbl="node1" presStyleIdx="0" presStyleCnt="2">
        <dgm:presLayoutVars>
          <dgm:chMax val="1"/>
          <dgm:bulletEnabled val="1"/>
        </dgm:presLayoutVars>
      </dgm:prSet>
      <dgm:spPr/>
      <dgm:t>
        <a:bodyPr/>
        <a:lstStyle/>
        <a:p>
          <a:endParaRPr lang="es-EC"/>
        </a:p>
      </dgm:t>
    </dgm:pt>
    <dgm:pt modelId="{2E12BF8B-1C59-41BA-AD60-E1F3D6A08871}" type="pres">
      <dgm:prSet presAssocID="{917EF07A-A0D9-4652-A00F-431FAFF956FC}" presName="gear1srcNode" presStyleLbl="node1" presStyleIdx="0" presStyleCnt="2"/>
      <dgm:spPr/>
      <dgm:t>
        <a:bodyPr/>
        <a:lstStyle/>
        <a:p>
          <a:endParaRPr lang="es-EC"/>
        </a:p>
      </dgm:t>
    </dgm:pt>
    <dgm:pt modelId="{1F45BC2D-763F-421F-B600-9B6C2E6993FF}" type="pres">
      <dgm:prSet presAssocID="{917EF07A-A0D9-4652-A00F-431FAFF956FC}" presName="gear1dstNode" presStyleLbl="node1" presStyleIdx="0" presStyleCnt="2"/>
      <dgm:spPr/>
      <dgm:t>
        <a:bodyPr/>
        <a:lstStyle/>
        <a:p>
          <a:endParaRPr lang="es-EC"/>
        </a:p>
      </dgm:t>
    </dgm:pt>
    <dgm:pt modelId="{4AB3C52A-156F-4ADF-BE5E-87BDFB5BD80F}" type="pres">
      <dgm:prSet presAssocID="{C3A893C5-5DE0-4C91-A43D-A4342B2CC762}" presName="gear2" presStyleLbl="node1" presStyleIdx="1" presStyleCnt="2">
        <dgm:presLayoutVars>
          <dgm:chMax val="1"/>
          <dgm:bulletEnabled val="1"/>
        </dgm:presLayoutVars>
      </dgm:prSet>
      <dgm:spPr/>
      <dgm:t>
        <a:bodyPr/>
        <a:lstStyle/>
        <a:p>
          <a:endParaRPr lang="es-EC"/>
        </a:p>
      </dgm:t>
    </dgm:pt>
    <dgm:pt modelId="{12AC583C-26BD-4A7A-8DEF-5479CF4B8B76}" type="pres">
      <dgm:prSet presAssocID="{C3A893C5-5DE0-4C91-A43D-A4342B2CC762}" presName="gear2srcNode" presStyleLbl="node1" presStyleIdx="1" presStyleCnt="2"/>
      <dgm:spPr/>
      <dgm:t>
        <a:bodyPr/>
        <a:lstStyle/>
        <a:p>
          <a:endParaRPr lang="es-EC"/>
        </a:p>
      </dgm:t>
    </dgm:pt>
    <dgm:pt modelId="{4C887A44-374A-44D5-9D4E-912E64DAA3FE}" type="pres">
      <dgm:prSet presAssocID="{C3A893C5-5DE0-4C91-A43D-A4342B2CC762}" presName="gear2dstNode" presStyleLbl="node1" presStyleIdx="1" presStyleCnt="2"/>
      <dgm:spPr/>
      <dgm:t>
        <a:bodyPr/>
        <a:lstStyle/>
        <a:p>
          <a:endParaRPr lang="es-EC"/>
        </a:p>
      </dgm:t>
    </dgm:pt>
    <dgm:pt modelId="{EE84EC4F-51B9-47F3-91BA-2FBFE42EE12C}" type="pres">
      <dgm:prSet presAssocID="{F41F8864-CC5B-4808-AA48-8490D05B71A6}" presName="connector1" presStyleLbl="sibTrans2D1" presStyleIdx="0" presStyleCnt="2"/>
      <dgm:spPr/>
      <dgm:t>
        <a:bodyPr/>
        <a:lstStyle/>
        <a:p>
          <a:endParaRPr lang="es-EC"/>
        </a:p>
      </dgm:t>
    </dgm:pt>
    <dgm:pt modelId="{339D5D03-564B-499F-915B-2F55BB8658A6}" type="pres">
      <dgm:prSet presAssocID="{85341BFA-9091-4E7D-9424-DEDE3C961540}" presName="connector2" presStyleLbl="sibTrans2D1" presStyleIdx="1" presStyleCnt="2"/>
      <dgm:spPr/>
      <dgm:t>
        <a:bodyPr/>
        <a:lstStyle/>
        <a:p>
          <a:endParaRPr lang="es-EC"/>
        </a:p>
      </dgm:t>
    </dgm:pt>
  </dgm:ptLst>
  <dgm:cxnLst>
    <dgm:cxn modelId="{23869EFA-6499-4F63-8015-D521DD8FC969}" type="presOf" srcId="{917EF07A-A0D9-4652-A00F-431FAFF956FC}" destId="{E1A86E4E-0C5C-4801-8324-251F2A7B95C7}" srcOrd="0" destOrd="0" presId="urn:microsoft.com/office/officeart/2005/8/layout/gear1"/>
    <dgm:cxn modelId="{80DD94C7-4633-4EB5-A485-8734C655067F}" type="presOf" srcId="{EE77DD59-AF03-45A0-95DC-686BEFF8E99B}" destId="{86B228E4-89DD-44E8-A956-0E73C80AF9B7}" srcOrd="0" destOrd="0" presId="urn:microsoft.com/office/officeart/2005/8/layout/gear1"/>
    <dgm:cxn modelId="{3DF85BCB-D114-4262-8513-9B21CA64464E}" type="presOf" srcId="{917EF07A-A0D9-4652-A00F-431FAFF956FC}" destId="{1F45BC2D-763F-421F-B600-9B6C2E6993FF}" srcOrd="2" destOrd="0" presId="urn:microsoft.com/office/officeart/2005/8/layout/gear1"/>
    <dgm:cxn modelId="{58A3125A-3551-4C98-AFA8-D30FBBDDD661}" type="presOf" srcId="{C3A893C5-5DE0-4C91-A43D-A4342B2CC762}" destId="{4AB3C52A-156F-4ADF-BE5E-87BDFB5BD80F}" srcOrd="0" destOrd="0" presId="urn:microsoft.com/office/officeart/2005/8/layout/gear1"/>
    <dgm:cxn modelId="{E00AE39B-E9D2-4B4A-8225-D559ADE7E45B}" type="presOf" srcId="{917EF07A-A0D9-4652-A00F-431FAFF956FC}" destId="{2E12BF8B-1C59-41BA-AD60-E1F3D6A08871}" srcOrd="1" destOrd="0" presId="urn:microsoft.com/office/officeart/2005/8/layout/gear1"/>
    <dgm:cxn modelId="{21C4FF2F-93D6-424A-8D0C-05C57E66D7F8}" type="presOf" srcId="{85341BFA-9091-4E7D-9424-DEDE3C961540}" destId="{339D5D03-564B-499F-915B-2F55BB8658A6}" srcOrd="0" destOrd="0" presId="urn:microsoft.com/office/officeart/2005/8/layout/gear1"/>
    <dgm:cxn modelId="{C44B138D-3833-4D42-81D5-2DD1C3713E8A}" type="presOf" srcId="{F41F8864-CC5B-4808-AA48-8490D05B71A6}" destId="{EE84EC4F-51B9-47F3-91BA-2FBFE42EE12C}" srcOrd="0" destOrd="0" presId="urn:microsoft.com/office/officeart/2005/8/layout/gear1"/>
    <dgm:cxn modelId="{423D61CE-BB84-4F3B-B2BE-8AA811038E19}" type="presOf" srcId="{C3A893C5-5DE0-4C91-A43D-A4342B2CC762}" destId="{4C887A44-374A-44D5-9D4E-912E64DAA3FE}" srcOrd="2" destOrd="0" presId="urn:microsoft.com/office/officeart/2005/8/layout/gear1"/>
    <dgm:cxn modelId="{D07921DC-436A-4287-BF7A-8E8E5698EA09}" srcId="{EE77DD59-AF03-45A0-95DC-686BEFF8E99B}" destId="{917EF07A-A0D9-4652-A00F-431FAFF956FC}" srcOrd="0" destOrd="0" parTransId="{A03FCE3B-832A-42A2-902B-DE8A7B1E9C24}" sibTransId="{F41F8864-CC5B-4808-AA48-8490D05B71A6}"/>
    <dgm:cxn modelId="{9322D27F-6E3D-4E71-862C-2805E4496AD7}" type="presOf" srcId="{C3A893C5-5DE0-4C91-A43D-A4342B2CC762}" destId="{12AC583C-26BD-4A7A-8DEF-5479CF4B8B76}" srcOrd="1" destOrd="0" presId="urn:microsoft.com/office/officeart/2005/8/layout/gear1"/>
    <dgm:cxn modelId="{BE9A38E2-A0D1-45A4-95F5-A582A184D019}" srcId="{EE77DD59-AF03-45A0-95DC-686BEFF8E99B}" destId="{C3A893C5-5DE0-4C91-A43D-A4342B2CC762}" srcOrd="1" destOrd="0" parTransId="{E2F8F383-2BFA-4C01-AB60-D4C35697FA2A}" sibTransId="{85341BFA-9091-4E7D-9424-DEDE3C961540}"/>
    <dgm:cxn modelId="{52FD79A8-F759-4BD3-A351-3227026BEBF4}" type="presParOf" srcId="{86B228E4-89DD-44E8-A956-0E73C80AF9B7}" destId="{E1A86E4E-0C5C-4801-8324-251F2A7B95C7}" srcOrd="0" destOrd="0" presId="urn:microsoft.com/office/officeart/2005/8/layout/gear1"/>
    <dgm:cxn modelId="{17B14EB0-3FE1-4E9D-92EA-41D89A043D4D}" type="presParOf" srcId="{86B228E4-89DD-44E8-A956-0E73C80AF9B7}" destId="{2E12BF8B-1C59-41BA-AD60-E1F3D6A08871}" srcOrd="1" destOrd="0" presId="urn:microsoft.com/office/officeart/2005/8/layout/gear1"/>
    <dgm:cxn modelId="{B6B53C5B-8A97-4E28-8A8A-BC68F2B32CC8}" type="presParOf" srcId="{86B228E4-89DD-44E8-A956-0E73C80AF9B7}" destId="{1F45BC2D-763F-421F-B600-9B6C2E6993FF}" srcOrd="2" destOrd="0" presId="urn:microsoft.com/office/officeart/2005/8/layout/gear1"/>
    <dgm:cxn modelId="{9D8398AC-612F-4F1D-8C54-FA775BC122B1}" type="presParOf" srcId="{86B228E4-89DD-44E8-A956-0E73C80AF9B7}" destId="{4AB3C52A-156F-4ADF-BE5E-87BDFB5BD80F}" srcOrd="3" destOrd="0" presId="urn:microsoft.com/office/officeart/2005/8/layout/gear1"/>
    <dgm:cxn modelId="{BAEF129A-E873-4320-85B8-FFEBABF23978}" type="presParOf" srcId="{86B228E4-89DD-44E8-A956-0E73C80AF9B7}" destId="{12AC583C-26BD-4A7A-8DEF-5479CF4B8B76}" srcOrd="4" destOrd="0" presId="urn:microsoft.com/office/officeart/2005/8/layout/gear1"/>
    <dgm:cxn modelId="{19AFF54A-4F22-4950-9404-7AFAE77EE5F0}" type="presParOf" srcId="{86B228E4-89DD-44E8-A956-0E73C80AF9B7}" destId="{4C887A44-374A-44D5-9D4E-912E64DAA3FE}" srcOrd="5" destOrd="0" presId="urn:microsoft.com/office/officeart/2005/8/layout/gear1"/>
    <dgm:cxn modelId="{07B18C80-687C-4619-9891-19066B889CDD}" type="presParOf" srcId="{86B228E4-89DD-44E8-A956-0E73C80AF9B7}" destId="{EE84EC4F-51B9-47F3-91BA-2FBFE42EE12C}" srcOrd="6" destOrd="0" presId="urn:microsoft.com/office/officeart/2005/8/layout/gear1"/>
    <dgm:cxn modelId="{E10FCCF6-57E5-4FF0-8F0B-0F9EC601CF5F}" type="presParOf" srcId="{86B228E4-89DD-44E8-A956-0E73C80AF9B7}" destId="{339D5D03-564B-499F-915B-2F55BB8658A6}" srcOrd="7"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F58FEE-3DFF-433E-96EB-DF1F8D798712}" type="doc">
      <dgm:prSet loTypeId="urn:microsoft.com/office/officeart/2005/8/layout/process1" loCatId="process" qsTypeId="urn:microsoft.com/office/officeart/2005/8/quickstyle/simple1" qsCatId="simple" csTypeId="urn:microsoft.com/office/officeart/2005/8/colors/accent3_1" csCatId="accent3" phldr="1"/>
      <dgm:spPr/>
      <dgm:t>
        <a:bodyPr/>
        <a:lstStyle/>
        <a:p>
          <a:endParaRPr lang="es-EC"/>
        </a:p>
      </dgm:t>
    </dgm:pt>
    <dgm:pt modelId="{915012AD-2836-496C-A563-D2D66DF7CB86}">
      <dgm:prSet phldrT="[Texto]" custT="1"/>
      <dgm:spPr/>
      <dgm:t>
        <a:bodyPr/>
        <a:lstStyle/>
        <a:p>
          <a:r>
            <a:rPr lang="es-EC" sz="1700" dirty="0" smtClean="0"/>
            <a:t>Se aprueba el número corto 153</a:t>
          </a:r>
          <a:endParaRPr lang="es-EC" sz="1700" dirty="0"/>
        </a:p>
      </dgm:t>
    </dgm:pt>
    <dgm:pt modelId="{6897C925-5AE5-42CF-86C2-E24BB870E8B2}" type="parTrans" cxnId="{700F6E0B-5D87-42D8-8D62-B195A12D08EB}">
      <dgm:prSet/>
      <dgm:spPr/>
      <dgm:t>
        <a:bodyPr/>
        <a:lstStyle/>
        <a:p>
          <a:endParaRPr lang="es-EC"/>
        </a:p>
      </dgm:t>
    </dgm:pt>
    <dgm:pt modelId="{5CE48F5D-F986-4434-B24B-060A5EC7C12E}" type="sibTrans" cxnId="{700F6E0B-5D87-42D8-8D62-B195A12D08EB}">
      <dgm:prSet/>
      <dgm:spPr/>
      <dgm:t>
        <a:bodyPr/>
        <a:lstStyle/>
        <a:p>
          <a:endParaRPr lang="es-EC"/>
        </a:p>
      </dgm:t>
    </dgm:pt>
    <dgm:pt modelId="{9A9A28A5-E7E5-422E-9D92-4220E42C5C2A}">
      <dgm:prSet phldrT="[Texto]" custT="1"/>
      <dgm:spPr/>
      <dgm:t>
        <a:bodyPr/>
        <a:lstStyle/>
        <a:p>
          <a:r>
            <a:rPr lang="es-MX" sz="1800" dirty="0" smtClean="0"/>
            <a:t>Facilidad de pago seguro</a:t>
          </a:r>
          <a:endParaRPr lang="es-EC" sz="1800" dirty="0"/>
        </a:p>
      </dgm:t>
    </dgm:pt>
    <dgm:pt modelId="{78FB1CA6-82F8-4962-904B-3470BBD1BF5E}" type="parTrans" cxnId="{F0AE0336-86F8-418B-A3CF-AEC350328A24}">
      <dgm:prSet/>
      <dgm:spPr/>
      <dgm:t>
        <a:bodyPr/>
        <a:lstStyle/>
        <a:p>
          <a:endParaRPr lang="es-EC"/>
        </a:p>
      </dgm:t>
    </dgm:pt>
    <dgm:pt modelId="{59D36211-2906-4428-8BC9-143A9192C8D8}" type="sibTrans" cxnId="{F0AE0336-86F8-418B-A3CF-AEC350328A24}">
      <dgm:prSet/>
      <dgm:spPr/>
      <dgm:t>
        <a:bodyPr/>
        <a:lstStyle/>
        <a:p>
          <a:endParaRPr lang="es-EC"/>
        </a:p>
      </dgm:t>
    </dgm:pt>
    <dgm:pt modelId="{21A864B8-AA13-457D-A7D0-484BCB263E7F}">
      <dgm:prSet custT="1"/>
      <dgm:spPr/>
      <dgm:t>
        <a:bodyPr/>
        <a:lstStyle/>
        <a:p>
          <a:r>
            <a:rPr lang="es-EC" sz="1800" dirty="0" smtClean="0"/>
            <a:t>Especial de abonado para dinero electrónico</a:t>
          </a:r>
          <a:endParaRPr lang="es-EC" sz="1800" dirty="0"/>
        </a:p>
      </dgm:t>
    </dgm:pt>
    <dgm:pt modelId="{C46FD346-03DB-435A-97C5-A0FBAF880257}" type="parTrans" cxnId="{FD5C8CC7-4614-433E-BC4E-F4181902B7E9}">
      <dgm:prSet/>
      <dgm:spPr/>
      <dgm:t>
        <a:bodyPr/>
        <a:lstStyle/>
        <a:p>
          <a:endParaRPr lang="es-EC"/>
        </a:p>
      </dgm:t>
    </dgm:pt>
    <dgm:pt modelId="{EFFBDE55-DB94-4DAD-A9A1-4B1A9518B15D}" type="sibTrans" cxnId="{FD5C8CC7-4614-433E-BC4E-F4181902B7E9}">
      <dgm:prSet/>
      <dgm:spPr/>
      <dgm:t>
        <a:bodyPr/>
        <a:lstStyle/>
        <a:p>
          <a:endParaRPr lang="es-EC"/>
        </a:p>
      </dgm:t>
    </dgm:pt>
    <dgm:pt modelId="{CD4BE6BC-C512-4FE9-B5EE-C868A04B1597}">
      <dgm:prSet phldrT="[Texto]" custT="1"/>
      <dgm:spPr/>
      <dgm:t>
        <a:bodyPr/>
        <a:lstStyle/>
        <a:p>
          <a:r>
            <a:rPr lang="es-EC" sz="1700" b="1" dirty="0" smtClean="0"/>
            <a:t>Resolución ARCOTEL-2015-0939</a:t>
          </a:r>
          <a:endParaRPr lang="es-EC" sz="1700" dirty="0"/>
        </a:p>
      </dgm:t>
    </dgm:pt>
    <dgm:pt modelId="{97A76124-0CBE-432D-A425-0DABE27E42B8}" type="parTrans" cxnId="{4AFB22E5-6300-40FF-BAED-EBAE4566C995}">
      <dgm:prSet/>
      <dgm:spPr/>
      <dgm:t>
        <a:bodyPr/>
        <a:lstStyle/>
        <a:p>
          <a:endParaRPr lang="es-EC"/>
        </a:p>
      </dgm:t>
    </dgm:pt>
    <dgm:pt modelId="{46E83019-1692-4BE3-9B94-0F010D942403}" type="sibTrans" cxnId="{4AFB22E5-6300-40FF-BAED-EBAE4566C995}">
      <dgm:prSet/>
      <dgm:spPr/>
      <dgm:t>
        <a:bodyPr/>
        <a:lstStyle/>
        <a:p>
          <a:endParaRPr lang="es-EC"/>
        </a:p>
      </dgm:t>
    </dgm:pt>
    <dgm:pt modelId="{BD2B8A43-BB81-42AA-864F-BAFCC105E366}" type="pres">
      <dgm:prSet presAssocID="{93F58FEE-3DFF-433E-96EB-DF1F8D798712}" presName="Name0" presStyleCnt="0">
        <dgm:presLayoutVars>
          <dgm:dir/>
          <dgm:resizeHandles val="exact"/>
        </dgm:presLayoutVars>
      </dgm:prSet>
      <dgm:spPr/>
      <dgm:t>
        <a:bodyPr/>
        <a:lstStyle/>
        <a:p>
          <a:endParaRPr lang="es-EC"/>
        </a:p>
      </dgm:t>
    </dgm:pt>
    <dgm:pt modelId="{E4744760-1E1A-44E8-B2E8-387813FBBC63}" type="pres">
      <dgm:prSet presAssocID="{CD4BE6BC-C512-4FE9-B5EE-C868A04B1597}" presName="node" presStyleLbl="node1" presStyleIdx="0" presStyleCnt="4">
        <dgm:presLayoutVars>
          <dgm:bulletEnabled val="1"/>
        </dgm:presLayoutVars>
      </dgm:prSet>
      <dgm:spPr/>
      <dgm:t>
        <a:bodyPr/>
        <a:lstStyle/>
        <a:p>
          <a:endParaRPr lang="es-EC"/>
        </a:p>
      </dgm:t>
    </dgm:pt>
    <dgm:pt modelId="{007D51DD-A7D7-40DD-96EC-163A7800C634}" type="pres">
      <dgm:prSet presAssocID="{46E83019-1692-4BE3-9B94-0F010D942403}" presName="sibTrans" presStyleLbl="sibTrans2D1" presStyleIdx="0" presStyleCnt="3"/>
      <dgm:spPr/>
      <dgm:t>
        <a:bodyPr/>
        <a:lstStyle/>
        <a:p>
          <a:endParaRPr lang="es-EC"/>
        </a:p>
      </dgm:t>
    </dgm:pt>
    <dgm:pt modelId="{04C575B1-4B53-40C9-9D34-10F47B6AADDE}" type="pres">
      <dgm:prSet presAssocID="{46E83019-1692-4BE3-9B94-0F010D942403}" presName="connectorText" presStyleLbl="sibTrans2D1" presStyleIdx="0" presStyleCnt="3"/>
      <dgm:spPr/>
      <dgm:t>
        <a:bodyPr/>
        <a:lstStyle/>
        <a:p>
          <a:endParaRPr lang="es-EC"/>
        </a:p>
      </dgm:t>
    </dgm:pt>
    <dgm:pt modelId="{CDFED2FE-2FE9-420C-AC2C-A9A96ECBD97B}" type="pres">
      <dgm:prSet presAssocID="{915012AD-2836-496C-A563-D2D66DF7CB86}" presName="node" presStyleLbl="node1" presStyleIdx="1" presStyleCnt="4">
        <dgm:presLayoutVars>
          <dgm:bulletEnabled val="1"/>
        </dgm:presLayoutVars>
      </dgm:prSet>
      <dgm:spPr/>
      <dgm:t>
        <a:bodyPr/>
        <a:lstStyle/>
        <a:p>
          <a:endParaRPr lang="es-EC"/>
        </a:p>
      </dgm:t>
    </dgm:pt>
    <dgm:pt modelId="{E69D3000-1B0D-4008-BBB4-B10A59B95019}" type="pres">
      <dgm:prSet presAssocID="{5CE48F5D-F986-4434-B24B-060A5EC7C12E}" presName="sibTrans" presStyleLbl="sibTrans2D1" presStyleIdx="1" presStyleCnt="3"/>
      <dgm:spPr/>
      <dgm:t>
        <a:bodyPr/>
        <a:lstStyle/>
        <a:p>
          <a:endParaRPr lang="es-EC"/>
        </a:p>
      </dgm:t>
    </dgm:pt>
    <dgm:pt modelId="{A29F9B03-757C-491F-AE23-EAD945CE93E0}" type="pres">
      <dgm:prSet presAssocID="{5CE48F5D-F986-4434-B24B-060A5EC7C12E}" presName="connectorText" presStyleLbl="sibTrans2D1" presStyleIdx="1" presStyleCnt="3"/>
      <dgm:spPr/>
      <dgm:t>
        <a:bodyPr/>
        <a:lstStyle/>
        <a:p>
          <a:endParaRPr lang="es-EC"/>
        </a:p>
      </dgm:t>
    </dgm:pt>
    <dgm:pt modelId="{8A370B19-9001-41C3-BA10-B7EA99BAF0A0}" type="pres">
      <dgm:prSet presAssocID="{21A864B8-AA13-457D-A7D0-484BCB263E7F}" presName="node" presStyleLbl="node1" presStyleIdx="2" presStyleCnt="4">
        <dgm:presLayoutVars>
          <dgm:bulletEnabled val="1"/>
        </dgm:presLayoutVars>
      </dgm:prSet>
      <dgm:spPr/>
      <dgm:t>
        <a:bodyPr/>
        <a:lstStyle/>
        <a:p>
          <a:endParaRPr lang="es-EC"/>
        </a:p>
      </dgm:t>
    </dgm:pt>
    <dgm:pt modelId="{CDCA960E-D059-4E32-9FC3-6CA0E20CD41D}" type="pres">
      <dgm:prSet presAssocID="{EFFBDE55-DB94-4DAD-A9A1-4B1A9518B15D}" presName="sibTrans" presStyleLbl="sibTrans2D1" presStyleIdx="2" presStyleCnt="3"/>
      <dgm:spPr/>
      <dgm:t>
        <a:bodyPr/>
        <a:lstStyle/>
        <a:p>
          <a:endParaRPr lang="es-EC"/>
        </a:p>
      </dgm:t>
    </dgm:pt>
    <dgm:pt modelId="{796F447F-74E6-4B45-BA08-A7EF78CDC2CC}" type="pres">
      <dgm:prSet presAssocID="{EFFBDE55-DB94-4DAD-A9A1-4B1A9518B15D}" presName="connectorText" presStyleLbl="sibTrans2D1" presStyleIdx="2" presStyleCnt="3"/>
      <dgm:spPr/>
      <dgm:t>
        <a:bodyPr/>
        <a:lstStyle/>
        <a:p>
          <a:endParaRPr lang="es-EC"/>
        </a:p>
      </dgm:t>
    </dgm:pt>
    <dgm:pt modelId="{A6396ADC-96C7-4289-B6EC-9147854F5076}" type="pres">
      <dgm:prSet presAssocID="{9A9A28A5-E7E5-422E-9D92-4220E42C5C2A}" presName="node" presStyleLbl="node1" presStyleIdx="3" presStyleCnt="4">
        <dgm:presLayoutVars>
          <dgm:bulletEnabled val="1"/>
        </dgm:presLayoutVars>
      </dgm:prSet>
      <dgm:spPr/>
      <dgm:t>
        <a:bodyPr/>
        <a:lstStyle/>
        <a:p>
          <a:endParaRPr lang="es-EC"/>
        </a:p>
      </dgm:t>
    </dgm:pt>
  </dgm:ptLst>
  <dgm:cxnLst>
    <dgm:cxn modelId="{DB716B5E-ED09-46A2-A452-13397D1349D6}" type="presOf" srcId="{CD4BE6BC-C512-4FE9-B5EE-C868A04B1597}" destId="{E4744760-1E1A-44E8-B2E8-387813FBBC63}" srcOrd="0" destOrd="0" presId="urn:microsoft.com/office/officeart/2005/8/layout/process1"/>
    <dgm:cxn modelId="{8D995D4F-36A1-45DC-B0EB-56814BA747C9}" type="presOf" srcId="{EFFBDE55-DB94-4DAD-A9A1-4B1A9518B15D}" destId="{796F447F-74E6-4B45-BA08-A7EF78CDC2CC}" srcOrd="1" destOrd="0" presId="urn:microsoft.com/office/officeart/2005/8/layout/process1"/>
    <dgm:cxn modelId="{4AFB22E5-6300-40FF-BAED-EBAE4566C995}" srcId="{93F58FEE-3DFF-433E-96EB-DF1F8D798712}" destId="{CD4BE6BC-C512-4FE9-B5EE-C868A04B1597}" srcOrd="0" destOrd="0" parTransId="{97A76124-0CBE-432D-A425-0DABE27E42B8}" sibTransId="{46E83019-1692-4BE3-9B94-0F010D942403}"/>
    <dgm:cxn modelId="{F0AE0336-86F8-418B-A3CF-AEC350328A24}" srcId="{93F58FEE-3DFF-433E-96EB-DF1F8D798712}" destId="{9A9A28A5-E7E5-422E-9D92-4220E42C5C2A}" srcOrd="3" destOrd="0" parTransId="{78FB1CA6-82F8-4962-904B-3470BBD1BF5E}" sibTransId="{59D36211-2906-4428-8BC9-143A9192C8D8}"/>
    <dgm:cxn modelId="{6A5E9D81-BD34-48AC-B9EA-6539BD2D867B}" type="presOf" srcId="{EFFBDE55-DB94-4DAD-A9A1-4B1A9518B15D}" destId="{CDCA960E-D059-4E32-9FC3-6CA0E20CD41D}" srcOrd="0" destOrd="0" presId="urn:microsoft.com/office/officeart/2005/8/layout/process1"/>
    <dgm:cxn modelId="{2932826D-027C-4D3A-BE57-F90B66574213}" type="presOf" srcId="{9A9A28A5-E7E5-422E-9D92-4220E42C5C2A}" destId="{A6396ADC-96C7-4289-B6EC-9147854F5076}" srcOrd="0" destOrd="0" presId="urn:microsoft.com/office/officeart/2005/8/layout/process1"/>
    <dgm:cxn modelId="{18FD0982-6F02-4E5B-861C-D41078625C05}" type="presOf" srcId="{915012AD-2836-496C-A563-D2D66DF7CB86}" destId="{CDFED2FE-2FE9-420C-AC2C-A9A96ECBD97B}" srcOrd="0" destOrd="0" presId="urn:microsoft.com/office/officeart/2005/8/layout/process1"/>
    <dgm:cxn modelId="{DB42BF47-DDF4-43BD-BD38-5DBA7CBA8EC6}" type="presOf" srcId="{93F58FEE-3DFF-433E-96EB-DF1F8D798712}" destId="{BD2B8A43-BB81-42AA-864F-BAFCC105E366}" srcOrd="0" destOrd="0" presId="urn:microsoft.com/office/officeart/2005/8/layout/process1"/>
    <dgm:cxn modelId="{FCEF835F-79A0-4BCF-8BAD-531F3F66B79A}" type="presOf" srcId="{21A864B8-AA13-457D-A7D0-484BCB263E7F}" destId="{8A370B19-9001-41C3-BA10-B7EA99BAF0A0}" srcOrd="0" destOrd="0" presId="urn:microsoft.com/office/officeart/2005/8/layout/process1"/>
    <dgm:cxn modelId="{FD5C8CC7-4614-433E-BC4E-F4181902B7E9}" srcId="{93F58FEE-3DFF-433E-96EB-DF1F8D798712}" destId="{21A864B8-AA13-457D-A7D0-484BCB263E7F}" srcOrd="2" destOrd="0" parTransId="{C46FD346-03DB-435A-97C5-A0FBAF880257}" sibTransId="{EFFBDE55-DB94-4DAD-A9A1-4B1A9518B15D}"/>
    <dgm:cxn modelId="{B5FD8827-22D9-4F11-A3B2-187E085D891C}" type="presOf" srcId="{46E83019-1692-4BE3-9B94-0F010D942403}" destId="{04C575B1-4B53-40C9-9D34-10F47B6AADDE}" srcOrd="1" destOrd="0" presId="urn:microsoft.com/office/officeart/2005/8/layout/process1"/>
    <dgm:cxn modelId="{3CD3ED93-1146-4572-BBF1-D09BD95F3554}" type="presOf" srcId="{5CE48F5D-F986-4434-B24B-060A5EC7C12E}" destId="{A29F9B03-757C-491F-AE23-EAD945CE93E0}" srcOrd="1" destOrd="0" presId="urn:microsoft.com/office/officeart/2005/8/layout/process1"/>
    <dgm:cxn modelId="{204BE6B4-AA58-4A3A-822B-9263C6AB00B7}" type="presOf" srcId="{46E83019-1692-4BE3-9B94-0F010D942403}" destId="{007D51DD-A7D7-40DD-96EC-163A7800C634}" srcOrd="0" destOrd="0" presId="urn:microsoft.com/office/officeart/2005/8/layout/process1"/>
    <dgm:cxn modelId="{BBD42932-06D1-41F2-A329-00255BECC2B6}" type="presOf" srcId="{5CE48F5D-F986-4434-B24B-060A5EC7C12E}" destId="{E69D3000-1B0D-4008-BBB4-B10A59B95019}" srcOrd="0" destOrd="0" presId="urn:microsoft.com/office/officeart/2005/8/layout/process1"/>
    <dgm:cxn modelId="{700F6E0B-5D87-42D8-8D62-B195A12D08EB}" srcId="{93F58FEE-3DFF-433E-96EB-DF1F8D798712}" destId="{915012AD-2836-496C-A563-D2D66DF7CB86}" srcOrd="1" destOrd="0" parTransId="{6897C925-5AE5-42CF-86C2-E24BB870E8B2}" sibTransId="{5CE48F5D-F986-4434-B24B-060A5EC7C12E}"/>
    <dgm:cxn modelId="{4AC5AAFA-C917-4154-8F7F-32A385B59442}" type="presParOf" srcId="{BD2B8A43-BB81-42AA-864F-BAFCC105E366}" destId="{E4744760-1E1A-44E8-B2E8-387813FBBC63}" srcOrd="0" destOrd="0" presId="urn:microsoft.com/office/officeart/2005/8/layout/process1"/>
    <dgm:cxn modelId="{D61E7A25-1517-4075-97E4-405450AAD972}" type="presParOf" srcId="{BD2B8A43-BB81-42AA-864F-BAFCC105E366}" destId="{007D51DD-A7D7-40DD-96EC-163A7800C634}" srcOrd="1" destOrd="0" presId="urn:microsoft.com/office/officeart/2005/8/layout/process1"/>
    <dgm:cxn modelId="{1E43DC9A-8B21-40C8-AC62-1FA53DE99663}" type="presParOf" srcId="{007D51DD-A7D7-40DD-96EC-163A7800C634}" destId="{04C575B1-4B53-40C9-9D34-10F47B6AADDE}" srcOrd="0" destOrd="0" presId="urn:microsoft.com/office/officeart/2005/8/layout/process1"/>
    <dgm:cxn modelId="{091D8546-2CF2-4E9D-8963-6EE8ABE552B6}" type="presParOf" srcId="{BD2B8A43-BB81-42AA-864F-BAFCC105E366}" destId="{CDFED2FE-2FE9-420C-AC2C-A9A96ECBD97B}" srcOrd="2" destOrd="0" presId="urn:microsoft.com/office/officeart/2005/8/layout/process1"/>
    <dgm:cxn modelId="{6D077E7F-FF92-428F-A5F6-D8184BB87496}" type="presParOf" srcId="{BD2B8A43-BB81-42AA-864F-BAFCC105E366}" destId="{E69D3000-1B0D-4008-BBB4-B10A59B95019}" srcOrd="3" destOrd="0" presId="urn:microsoft.com/office/officeart/2005/8/layout/process1"/>
    <dgm:cxn modelId="{03A32B60-7768-4EEA-8709-D748EB5F7B9D}" type="presParOf" srcId="{E69D3000-1B0D-4008-BBB4-B10A59B95019}" destId="{A29F9B03-757C-491F-AE23-EAD945CE93E0}" srcOrd="0" destOrd="0" presId="urn:microsoft.com/office/officeart/2005/8/layout/process1"/>
    <dgm:cxn modelId="{DD4A28C9-E4DD-4015-88C3-A0FC3DF5FBEF}" type="presParOf" srcId="{BD2B8A43-BB81-42AA-864F-BAFCC105E366}" destId="{8A370B19-9001-41C3-BA10-B7EA99BAF0A0}" srcOrd="4" destOrd="0" presId="urn:microsoft.com/office/officeart/2005/8/layout/process1"/>
    <dgm:cxn modelId="{0503A1BA-B806-4EEB-81B6-3015C75993A5}" type="presParOf" srcId="{BD2B8A43-BB81-42AA-864F-BAFCC105E366}" destId="{CDCA960E-D059-4E32-9FC3-6CA0E20CD41D}" srcOrd="5" destOrd="0" presId="urn:microsoft.com/office/officeart/2005/8/layout/process1"/>
    <dgm:cxn modelId="{1EE9E908-0B5A-410D-8C26-DC5B6986620C}" type="presParOf" srcId="{CDCA960E-D059-4E32-9FC3-6CA0E20CD41D}" destId="{796F447F-74E6-4B45-BA08-A7EF78CDC2CC}" srcOrd="0" destOrd="0" presId="urn:microsoft.com/office/officeart/2005/8/layout/process1"/>
    <dgm:cxn modelId="{7DDA0756-A0C7-43CD-AEDB-534600A201CD}" type="presParOf" srcId="{BD2B8A43-BB81-42AA-864F-BAFCC105E366}" destId="{A6396ADC-96C7-4289-B6EC-9147854F5076}"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6D26BC-5D3E-4A9A-BA69-23BB18024084}" type="doc">
      <dgm:prSet loTypeId="urn:microsoft.com/office/officeart/2005/8/layout/process1" loCatId="process" qsTypeId="urn:microsoft.com/office/officeart/2005/8/quickstyle/simple1" qsCatId="simple" csTypeId="urn:microsoft.com/office/officeart/2005/8/colors/accent3_1" csCatId="accent3" phldr="1"/>
      <dgm:spPr/>
      <dgm:t>
        <a:bodyPr/>
        <a:lstStyle/>
        <a:p>
          <a:endParaRPr lang="es-EC"/>
        </a:p>
      </dgm:t>
    </dgm:pt>
    <dgm:pt modelId="{B359771D-D695-40A4-9849-82CCF5848C43}">
      <dgm:prSet phldrT="[Texto]" custT="1"/>
      <dgm:spPr/>
      <dgm:t>
        <a:bodyPr/>
        <a:lstStyle/>
        <a:p>
          <a:r>
            <a:rPr lang="es-EC" sz="1600" dirty="0" smtClean="0"/>
            <a:t>Se eliminan números cortos 101,102, 103,112,131 y 149</a:t>
          </a:r>
        </a:p>
      </dgm:t>
    </dgm:pt>
    <dgm:pt modelId="{92F8D00A-08B6-4B5F-B9AF-DAC92F177459}" type="parTrans" cxnId="{17E8D652-184D-4EB1-B0D9-388170DBF9BD}">
      <dgm:prSet/>
      <dgm:spPr/>
      <dgm:t>
        <a:bodyPr/>
        <a:lstStyle/>
        <a:p>
          <a:endParaRPr lang="es-EC"/>
        </a:p>
      </dgm:t>
    </dgm:pt>
    <dgm:pt modelId="{DD5D99F2-606A-4633-9AAA-E4ED539623E7}" type="sibTrans" cxnId="{17E8D652-184D-4EB1-B0D9-388170DBF9BD}">
      <dgm:prSet/>
      <dgm:spPr/>
      <dgm:t>
        <a:bodyPr/>
        <a:lstStyle/>
        <a:p>
          <a:endParaRPr lang="es-EC"/>
        </a:p>
      </dgm:t>
    </dgm:pt>
    <dgm:pt modelId="{19FEE5CC-2738-4337-9BC8-088E217875CC}">
      <dgm:prSet phldrT="[Texto]" custT="1"/>
      <dgm:spPr/>
      <dgm:t>
        <a:bodyPr/>
        <a:lstStyle/>
        <a:p>
          <a:r>
            <a:rPr lang="es-EC" sz="1600" dirty="0" smtClean="0"/>
            <a:t>Mejor respuesta en casos de emergencia</a:t>
          </a:r>
          <a:endParaRPr lang="es-EC" sz="1600" dirty="0"/>
        </a:p>
      </dgm:t>
    </dgm:pt>
    <dgm:pt modelId="{B7A39590-0DDD-4A25-A48E-6D70AA5160FD}" type="parTrans" cxnId="{05E9DEAF-44F1-410F-8FA7-139EC2A3CA89}">
      <dgm:prSet/>
      <dgm:spPr/>
      <dgm:t>
        <a:bodyPr/>
        <a:lstStyle/>
        <a:p>
          <a:endParaRPr lang="es-EC"/>
        </a:p>
      </dgm:t>
    </dgm:pt>
    <dgm:pt modelId="{F042127E-C4CD-46BB-9863-0EBAABD6EE9E}" type="sibTrans" cxnId="{05E9DEAF-44F1-410F-8FA7-139EC2A3CA89}">
      <dgm:prSet/>
      <dgm:spPr/>
      <dgm:t>
        <a:bodyPr/>
        <a:lstStyle/>
        <a:p>
          <a:endParaRPr lang="es-EC"/>
        </a:p>
      </dgm:t>
    </dgm:pt>
    <dgm:pt modelId="{74F18351-0838-4757-8FD8-FDDFBF6E7F42}">
      <dgm:prSet phldrT="[Texto]" custT="1"/>
      <dgm:spPr/>
      <dgm:t>
        <a:bodyPr/>
        <a:lstStyle/>
        <a:p>
          <a:r>
            <a:rPr lang="es-EC" sz="1600" dirty="0" smtClean="0"/>
            <a:t>El 911  es el único número para llamadas de emergencia</a:t>
          </a:r>
          <a:endParaRPr lang="es-EC" sz="1600" dirty="0"/>
        </a:p>
      </dgm:t>
    </dgm:pt>
    <dgm:pt modelId="{916786CD-17AD-422D-B337-2055D2E8C4C1}" type="sibTrans" cxnId="{56CD574C-C314-4046-A34C-9E09DFB48910}">
      <dgm:prSet/>
      <dgm:spPr/>
      <dgm:t>
        <a:bodyPr/>
        <a:lstStyle/>
        <a:p>
          <a:endParaRPr lang="es-EC"/>
        </a:p>
      </dgm:t>
    </dgm:pt>
    <dgm:pt modelId="{BD6D8BD7-F53C-44C8-8EF4-2915849DF2BC}" type="parTrans" cxnId="{56CD574C-C314-4046-A34C-9E09DFB48910}">
      <dgm:prSet/>
      <dgm:spPr/>
      <dgm:t>
        <a:bodyPr/>
        <a:lstStyle/>
        <a:p>
          <a:endParaRPr lang="es-EC"/>
        </a:p>
      </dgm:t>
    </dgm:pt>
    <dgm:pt modelId="{5A716BDA-62F7-45CC-AFC1-7B4A69F17D93}">
      <dgm:prSet phldrT="[Texto]" custT="1"/>
      <dgm:spPr/>
      <dgm:t>
        <a:bodyPr/>
        <a:lstStyle/>
        <a:p>
          <a:r>
            <a:rPr lang="es-EC" sz="1600" b="1" dirty="0" smtClean="0"/>
            <a:t>Resolución ARCOTEL-2015-0903</a:t>
          </a:r>
          <a:endParaRPr lang="es-EC" sz="1600" dirty="0" smtClean="0"/>
        </a:p>
      </dgm:t>
    </dgm:pt>
    <dgm:pt modelId="{0664B3B7-7F49-466D-8EC4-89620576C4C1}" type="parTrans" cxnId="{70511997-ADFC-4413-859C-6B92BAE2F5B6}">
      <dgm:prSet/>
      <dgm:spPr/>
      <dgm:t>
        <a:bodyPr/>
        <a:lstStyle/>
        <a:p>
          <a:endParaRPr lang="es-EC"/>
        </a:p>
      </dgm:t>
    </dgm:pt>
    <dgm:pt modelId="{7F0AD4FF-FFD1-499B-ACF1-7FF2429D48AF}" type="sibTrans" cxnId="{70511997-ADFC-4413-859C-6B92BAE2F5B6}">
      <dgm:prSet/>
      <dgm:spPr/>
      <dgm:t>
        <a:bodyPr/>
        <a:lstStyle/>
        <a:p>
          <a:endParaRPr lang="es-EC"/>
        </a:p>
      </dgm:t>
    </dgm:pt>
    <dgm:pt modelId="{48CE1FF4-DF71-440C-BC6C-66E1994E3A07}" type="pres">
      <dgm:prSet presAssocID="{8E6D26BC-5D3E-4A9A-BA69-23BB18024084}" presName="Name0" presStyleCnt="0">
        <dgm:presLayoutVars>
          <dgm:dir/>
          <dgm:resizeHandles val="exact"/>
        </dgm:presLayoutVars>
      </dgm:prSet>
      <dgm:spPr/>
      <dgm:t>
        <a:bodyPr/>
        <a:lstStyle/>
        <a:p>
          <a:endParaRPr lang="es-EC"/>
        </a:p>
      </dgm:t>
    </dgm:pt>
    <dgm:pt modelId="{3BBB4918-7D67-4025-956C-6491A9874CCB}" type="pres">
      <dgm:prSet presAssocID="{5A716BDA-62F7-45CC-AFC1-7B4A69F17D93}" presName="node" presStyleLbl="node1" presStyleIdx="0" presStyleCnt="4">
        <dgm:presLayoutVars>
          <dgm:bulletEnabled val="1"/>
        </dgm:presLayoutVars>
      </dgm:prSet>
      <dgm:spPr/>
      <dgm:t>
        <a:bodyPr/>
        <a:lstStyle/>
        <a:p>
          <a:endParaRPr lang="es-EC"/>
        </a:p>
      </dgm:t>
    </dgm:pt>
    <dgm:pt modelId="{9518BDB6-28CB-42E5-8EDF-AD6A042C1D63}" type="pres">
      <dgm:prSet presAssocID="{7F0AD4FF-FFD1-499B-ACF1-7FF2429D48AF}" presName="sibTrans" presStyleLbl="sibTrans2D1" presStyleIdx="0" presStyleCnt="3"/>
      <dgm:spPr/>
      <dgm:t>
        <a:bodyPr/>
        <a:lstStyle/>
        <a:p>
          <a:endParaRPr lang="es-EC"/>
        </a:p>
      </dgm:t>
    </dgm:pt>
    <dgm:pt modelId="{8ABDAF5C-FBE1-4247-89F2-322E92C5C2C6}" type="pres">
      <dgm:prSet presAssocID="{7F0AD4FF-FFD1-499B-ACF1-7FF2429D48AF}" presName="connectorText" presStyleLbl="sibTrans2D1" presStyleIdx="0" presStyleCnt="3"/>
      <dgm:spPr/>
      <dgm:t>
        <a:bodyPr/>
        <a:lstStyle/>
        <a:p>
          <a:endParaRPr lang="es-EC"/>
        </a:p>
      </dgm:t>
    </dgm:pt>
    <dgm:pt modelId="{7A907F92-3584-42F3-BFA5-7DB3350CA141}" type="pres">
      <dgm:prSet presAssocID="{B359771D-D695-40A4-9849-82CCF5848C43}" presName="node" presStyleLbl="node1" presStyleIdx="1" presStyleCnt="4">
        <dgm:presLayoutVars>
          <dgm:bulletEnabled val="1"/>
        </dgm:presLayoutVars>
      </dgm:prSet>
      <dgm:spPr/>
      <dgm:t>
        <a:bodyPr/>
        <a:lstStyle/>
        <a:p>
          <a:endParaRPr lang="es-EC"/>
        </a:p>
      </dgm:t>
    </dgm:pt>
    <dgm:pt modelId="{6F838844-FF6C-4351-89F8-0B8D21F01F63}" type="pres">
      <dgm:prSet presAssocID="{DD5D99F2-606A-4633-9AAA-E4ED539623E7}" presName="sibTrans" presStyleLbl="sibTrans2D1" presStyleIdx="1" presStyleCnt="3"/>
      <dgm:spPr/>
      <dgm:t>
        <a:bodyPr/>
        <a:lstStyle/>
        <a:p>
          <a:endParaRPr lang="es-EC"/>
        </a:p>
      </dgm:t>
    </dgm:pt>
    <dgm:pt modelId="{4ABACA7D-55B5-4009-8675-5A831A03C392}" type="pres">
      <dgm:prSet presAssocID="{DD5D99F2-606A-4633-9AAA-E4ED539623E7}" presName="connectorText" presStyleLbl="sibTrans2D1" presStyleIdx="1" presStyleCnt="3"/>
      <dgm:spPr/>
      <dgm:t>
        <a:bodyPr/>
        <a:lstStyle/>
        <a:p>
          <a:endParaRPr lang="es-EC"/>
        </a:p>
      </dgm:t>
    </dgm:pt>
    <dgm:pt modelId="{8969D4B1-2E2F-4002-8231-0B0C687CBAA3}" type="pres">
      <dgm:prSet presAssocID="{74F18351-0838-4757-8FD8-FDDFBF6E7F42}" presName="node" presStyleLbl="node1" presStyleIdx="2" presStyleCnt="4">
        <dgm:presLayoutVars>
          <dgm:bulletEnabled val="1"/>
        </dgm:presLayoutVars>
      </dgm:prSet>
      <dgm:spPr/>
      <dgm:t>
        <a:bodyPr/>
        <a:lstStyle/>
        <a:p>
          <a:endParaRPr lang="es-EC"/>
        </a:p>
      </dgm:t>
    </dgm:pt>
    <dgm:pt modelId="{A701068E-7088-45D7-982B-3927FE4DB111}" type="pres">
      <dgm:prSet presAssocID="{916786CD-17AD-422D-B337-2055D2E8C4C1}" presName="sibTrans" presStyleLbl="sibTrans2D1" presStyleIdx="2" presStyleCnt="3"/>
      <dgm:spPr/>
      <dgm:t>
        <a:bodyPr/>
        <a:lstStyle/>
        <a:p>
          <a:endParaRPr lang="es-EC"/>
        </a:p>
      </dgm:t>
    </dgm:pt>
    <dgm:pt modelId="{708C320D-285B-4A7A-AD7A-346942D606E6}" type="pres">
      <dgm:prSet presAssocID="{916786CD-17AD-422D-B337-2055D2E8C4C1}" presName="connectorText" presStyleLbl="sibTrans2D1" presStyleIdx="2" presStyleCnt="3"/>
      <dgm:spPr/>
      <dgm:t>
        <a:bodyPr/>
        <a:lstStyle/>
        <a:p>
          <a:endParaRPr lang="es-EC"/>
        </a:p>
      </dgm:t>
    </dgm:pt>
    <dgm:pt modelId="{DC641D6F-3050-4C00-A8D4-08B540BA7355}" type="pres">
      <dgm:prSet presAssocID="{19FEE5CC-2738-4337-9BC8-088E217875CC}" presName="node" presStyleLbl="node1" presStyleIdx="3" presStyleCnt="4">
        <dgm:presLayoutVars>
          <dgm:bulletEnabled val="1"/>
        </dgm:presLayoutVars>
      </dgm:prSet>
      <dgm:spPr/>
      <dgm:t>
        <a:bodyPr/>
        <a:lstStyle/>
        <a:p>
          <a:endParaRPr lang="es-EC"/>
        </a:p>
      </dgm:t>
    </dgm:pt>
  </dgm:ptLst>
  <dgm:cxnLst>
    <dgm:cxn modelId="{05E9DEAF-44F1-410F-8FA7-139EC2A3CA89}" srcId="{8E6D26BC-5D3E-4A9A-BA69-23BB18024084}" destId="{19FEE5CC-2738-4337-9BC8-088E217875CC}" srcOrd="3" destOrd="0" parTransId="{B7A39590-0DDD-4A25-A48E-6D70AA5160FD}" sibTransId="{F042127E-C4CD-46BB-9863-0EBAABD6EE9E}"/>
    <dgm:cxn modelId="{B22D79F4-9753-4ABF-977D-C7CE6BF17B77}" type="presOf" srcId="{B359771D-D695-40A4-9849-82CCF5848C43}" destId="{7A907F92-3584-42F3-BFA5-7DB3350CA141}" srcOrd="0" destOrd="0" presId="urn:microsoft.com/office/officeart/2005/8/layout/process1"/>
    <dgm:cxn modelId="{DAFB97BA-8271-4A51-97F2-C9A535FF8DB4}" type="presOf" srcId="{8E6D26BC-5D3E-4A9A-BA69-23BB18024084}" destId="{48CE1FF4-DF71-440C-BC6C-66E1994E3A07}" srcOrd="0" destOrd="0" presId="urn:microsoft.com/office/officeart/2005/8/layout/process1"/>
    <dgm:cxn modelId="{25A7DF22-0896-45E1-8958-54B29EEA949E}" type="presOf" srcId="{7F0AD4FF-FFD1-499B-ACF1-7FF2429D48AF}" destId="{8ABDAF5C-FBE1-4247-89F2-322E92C5C2C6}" srcOrd="1" destOrd="0" presId="urn:microsoft.com/office/officeart/2005/8/layout/process1"/>
    <dgm:cxn modelId="{08A822A6-F73F-44DE-A598-47902558FDBB}" type="presOf" srcId="{19FEE5CC-2738-4337-9BC8-088E217875CC}" destId="{DC641D6F-3050-4C00-A8D4-08B540BA7355}" srcOrd="0" destOrd="0" presId="urn:microsoft.com/office/officeart/2005/8/layout/process1"/>
    <dgm:cxn modelId="{ABB416E6-16AF-424D-839B-163BEFE55D14}" type="presOf" srcId="{916786CD-17AD-422D-B337-2055D2E8C4C1}" destId="{A701068E-7088-45D7-982B-3927FE4DB111}" srcOrd="0" destOrd="0" presId="urn:microsoft.com/office/officeart/2005/8/layout/process1"/>
    <dgm:cxn modelId="{8E8BA6B7-B22D-4E03-966E-1FDBADEB114E}" type="presOf" srcId="{74F18351-0838-4757-8FD8-FDDFBF6E7F42}" destId="{8969D4B1-2E2F-4002-8231-0B0C687CBAA3}" srcOrd="0" destOrd="0" presId="urn:microsoft.com/office/officeart/2005/8/layout/process1"/>
    <dgm:cxn modelId="{77E53D84-60AE-4184-8F4F-A01FE0D54F77}" type="presOf" srcId="{7F0AD4FF-FFD1-499B-ACF1-7FF2429D48AF}" destId="{9518BDB6-28CB-42E5-8EDF-AD6A042C1D63}" srcOrd="0" destOrd="0" presId="urn:microsoft.com/office/officeart/2005/8/layout/process1"/>
    <dgm:cxn modelId="{2839844C-7FDE-4340-8938-8289639F0B0D}" type="presOf" srcId="{DD5D99F2-606A-4633-9AAA-E4ED539623E7}" destId="{6F838844-FF6C-4351-89F8-0B8D21F01F63}" srcOrd="0" destOrd="0" presId="urn:microsoft.com/office/officeart/2005/8/layout/process1"/>
    <dgm:cxn modelId="{56CD574C-C314-4046-A34C-9E09DFB48910}" srcId="{8E6D26BC-5D3E-4A9A-BA69-23BB18024084}" destId="{74F18351-0838-4757-8FD8-FDDFBF6E7F42}" srcOrd="2" destOrd="0" parTransId="{BD6D8BD7-F53C-44C8-8EF4-2915849DF2BC}" sibTransId="{916786CD-17AD-422D-B337-2055D2E8C4C1}"/>
    <dgm:cxn modelId="{478B5E93-CF37-4C7A-9460-8A4F2E288BA4}" type="presOf" srcId="{916786CD-17AD-422D-B337-2055D2E8C4C1}" destId="{708C320D-285B-4A7A-AD7A-346942D606E6}" srcOrd="1" destOrd="0" presId="urn:microsoft.com/office/officeart/2005/8/layout/process1"/>
    <dgm:cxn modelId="{A52DC023-2B19-43DA-BCF1-AF9FD7183574}" type="presOf" srcId="{5A716BDA-62F7-45CC-AFC1-7B4A69F17D93}" destId="{3BBB4918-7D67-4025-956C-6491A9874CCB}" srcOrd="0" destOrd="0" presId="urn:microsoft.com/office/officeart/2005/8/layout/process1"/>
    <dgm:cxn modelId="{17E8D652-184D-4EB1-B0D9-388170DBF9BD}" srcId="{8E6D26BC-5D3E-4A9A-BA69-23BB18024084}" destId="{B359771D-D695-40A4-9849-82CCF5848C43}" srcOrd="1" destOrd="0" parTransId="{92F8D00A-08B6-4B5F-B9AF-DAC92F177459}" sibTransId="{DD5D99F2-606A-4633-9AAA-E4ED539623E7}"/>
    <dgm:cxn modelId="{466F1F98-C370-49C1-986E-7D48124EDE70}" type="presOf" srcId="{DD5D99F2-606A-4633-9AAA-E4ED539623E7}" destId="{4ABACA7D-55B5-4009-8675-5A831A03C392}" srcOrd="1" destOrd="0" presId="urn:microsoft.com/office/officeart/2005/8/layout/process1"/>
    <dgm:cxn modelId="{70511997-ADFC-4413-859C-6B92BAE2F5B6}" srcId="{8E6D26BC-5D3E-4A9A-BA69-23BB18024084}" destId="{5A716BDA-62F7-45CC-AFC1-7B4A69F17D93}" srcOrd="0" destOrd="0" parTransId="{0664B3B7-7F49-466D-8EC4-89620576C4C1}" sibTransId="{7F0AD4FF-FFD1-499B-ACF1-7FF2429D48AF}"/>
    <dgm:cxn modelId="{8F32E511-0EA1-429A-A1A1-E63E25EBCF3F}" type="presParOf" srcId="{48CE1FF4-DF71-440C-BC6C-66E1994E3A07}" destId="{3BBB4918-7D67-4025-956C-6491A9874CCB}" srcOrd="0" destOrd="0" presId="urn:microsoft.com/office/officeart/2005/8/layout/process1"/>
    <dgm:cxn modelId="{B7766A40-B6D2-430E-97BA-ADB7575066E4}" type="presParOf" srcId="{48CE1FF4-DF71-440C-BC6C-66E1994E3A07}" destId="{9518BDB6-28CB-42E5-8EDF-AD6A042C1D63}" srcOrd="1" destOrd="0" presId="urn:microsoft.com/office/officeart/2005/8/layout/process1"/>
    <dgm:cxn modelId="{46FC1A49-9CC6-4B98-99E7-DB763F1F6899}" type="presParOf" srcId="{9518BDB6-28CB-42E5-8EDF-AD6A042C1D63}" destId="{8ABDAF5C-FBE1-4247-89F2-322E92C5C2C6}" srcOrd="0" destOrd="0" presId="urn:microsoft.com/office/officeart/2005/8/layout/process1"/>
    <dgm:cxn modelId="{D9878BCC-534E-4A98-A80A-60BDE650B285}" type="presParOf" srcId="{48CE1FF4-DF71-440C-BC6C-66E1994E3A07}" destId="{7A907F92-3584-42F3-BFA5-7DB3350CA141}" srcOrd="2" destOrd="0" presId="urn:microsoft.com/office/officeart/2005/8/layout/process1"/>
    <dgm:cxn modelId="{44D4794C-76F5-4684-BD14-5C9CBEDA2E02}" type="presParOf" srcId="{48CE1FF4-DF71-440C-BC6C-66E1994E3A07}" destId="{6F838844-FF6C-4351-89F8-0B8D21F01F63}" srcOrd="3" destOrd="0" presId="urn:microsoft.com/office/officeart/2005/8/layout/process1"/>
    <dgm:cxn modelId="{A8FBD9AB-C3A9-4131-804E-2C5B6C559059}" type="presParOf" srcId="{6F838844-FF6C-4351-89F8-0B8D21F01F63}" destId="{4ABACA7D-55B5-4009-8675-5A831A03C392}" srcOrd="0" destOrd="0" presId="urn:microsoft.com/office/officeart/2005/8/layout/process1"/>
    <dgm:cxn modelId="{A1B8A7C3-E668-4E21-B0CB-DF357F766F2D}" type="presParOf" srcId="{48CE1FF4-DF71-440C-BC6C-66E1994E3A07}" destId="{8969D4B1-2E2F-4002-8231-0B0C687CBAA3}" srcOrd="4" destOrd="0" presId="urn:microsoft.com/office/officeart/2005/8/layout/process1"/>
    <dgm:cxn modelId="{D8C950D9-5075-4D9A-908A-60A04ADABD04}" type="presParOf" srcId="{48CE1FF4-DF71-440C-BC6C-66E1994E3A07}" destId="{A701068E-7088-45D7-982B-3927FE4DB111}" srcOrd="5" destOrd="0" presId="urn:microsoft.com/office/officeart/2005/8/layout/process1"/>
    <dgm:cxn modelId="{8880232D-E19D-4C90-984B-3A3101E4603B}" type="presParOf" srcId="{A701068E-7088-45D7-982B-3927FE4DB111}" destId="{708C320D-285B-4A7A-AD7A-346942D606E6}" srcOrd="0" destOrd="0" presId="urn:microsoft.com/office/officeart/2005/8/layout/process1"/>
    <dgm:cxn modelId="{6C0E509C-23CA-429C-A399-3136526E3598}" type="presParOf" srcId="{48CE1FF4-DF71-440C-BC6C-66E1994E3A07}" destId="{DC641D6F-3050-4C00-A8D4-08B540BA7355}"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8E2A01-F106-4F54-89CB-A62CEC100F72}" type="doc">
      <dgm:prSet loTypeId="urn:microsoft.com/office/officeart/2009/layout/CircleArrowProcess" loCatId="process" qsTypeId="urn:microsoft.com/office/officeart/2005/8/quickstyle/simple1" qsCatId="simple" csTypeId="urn:microsoft.com/office/officeart/2005/8/colors/accent3_1" csCatId="accent3" phldr="1"/>
      <dgm:spPr/>
      <dgm:t>
        <a:bodyPr/>
        <a:lstStyle/>
        <a:p>
          <a:endParaRPr lang="es-EC"/>
        </a:p>
      </dgm:t>
    </dgm:pt>
    <dgm:pt modelId="{20841A41-E1E7-421F-A922-03124745C2D2}">
      <dgm:prSet phldrT="[Texto]" custT="1"/>
      <dgm:spPr/>
      <dgm:t>
        <a:bodyPr/>
        <a:lstStyle/>
        <a:p>
          <a:r>
            <a:rPr lang="es-ES" sz="1600" dirty="0" smtClean="0"/>
            <a:t>SETEL S.A</a:t>
          </a:r>
          <a:endParaRPr lang="es-EC" sz="1600" dirty="0"/>
        </a:p>
      </dgm:t>
    </dgm:pt>
    <dgm:pt modelId="{54D56EAF-6C3E-449F-860E-86BC52B599EB}" type="parTrans" cxnId="{6AFE2B28-463E-4822-976A-6A0232B8FB60}">
      <dgm:prSet/>
      <dgm:spPr/>
      <dgm:t>
        <a:bodyPr/>
        <a:lstStyle/>
        <a:p>
          <a:endParaRPr lang="es-EC"/>
        </a:p>
      </dgm:t>
    </dgm:pt>
    <dgm:pt modelId="{1FDF2BA7-EAD5-4A50-B6DA-DFF64273994F}" type="sibTrans" cxnId="{6AFE2B28-463E-4822-976A-6A0232B8FB60}">
      <dgm:prSet/>
      <dgm:spPr/>
      <dgm:t>
        <a:bodyPr/>
        <a:lstStyle/>
        <a:p>
          <a:endParaRPr lang="es-EC"/>
        </a:p>
      </dgm:t>
    </dgm:pt>
    <dgm:pt modelId="{8A2BF1AE-9676-4248-8749-77B06D79E655}">
      <dgm:prSet phldrT="[Texto]" custT="1"/>
      <dgm:spPr/>
      <dgm:t>
        <a:bodyPr/>
        <a:lstStyle/>
        <a:p>
          <a:r>
            <a:rPr lang="es-ES" sz="1600" dirty="0" smtClean="0"/>
            <a:t>ECUADORTELECOM S.A. </a:t>
          </a:r>
          <a:endParaRPr lang="es-EC" sz="1600" dirty="0"/>
        </a:p>
      </dgm:t>
    </dgm:pt>
    <dgm:pt modelId="{AC437C5A-38B8-4F14-B6AC-AD26C6B458DD}" type="parTrans" cxnId="{1EB0BC47-A473-4D79-96FA-2787D8E58E07}">
      <dgm:prSet/>
      <dgm:spPr/>
      <dgm:t>
        <a:bodyPr/>
        <a:lstStyle/>
        <a:p>
          <a:endParaRPr lang="es-EC"/>
        </a:p>
      </dgm:t>
    </dgm:pt>
    <dgm:pt modelId="{01FC1FBD-E840-48D9-B286-15ED57E3790F}" type="sibTrans" cxnId="{1EB0BC47-A473-4D79-96FA-2787D8E58E07}">
      <dgm:prSet/>
      <dgm:spPr/>
      <dgm:t>
        <a:bodyPr/>
        <a:lstStyle/>
        <a:p>
          <a:endParaRPr lang="es-EC"/>
        </a:p>
      </dgm:t>
    </dgm:pt>
    <dgm:pt modelId="{54C610A5-19E2-4C7B-853A-07E641171F0E}">
      <dgm:prSet phldrT="[Texto]" custT="1"/>
      <dgm:spPr/>
      <dgm:t>
        <a:bodyPr/>
        <a:lstStyle/>
        <a:p>
          <a:r>
            <a:rPr lang="es-ES" sz="1600" dirty="0" smtClean="0"/>
            <a:t>LINKOTEL S.A.</a:t>
          </a:r>
          <a:endParaRPr lang="es-EC" sz="1600" dirty="0"/>
        </a:p>
      </dgm:t>
    </dgm:pt>
    <dgm:pt modelId="{F32B0F14-4872-4040-9910-79A3F0BBEE42}" type="parTrans" cxnId="{C69F7133-10ED-4869-BA21-73DA2916C51F}">
      <dgm:prSet/>
      <dgm:spPr/>
      <dgm:t>
        <a:bodyPr/>
        <a:lstStyle/>
        <a:p>
          <a:endParaRPr lang="es-EC"/>
        </a:p>
      </dgm:t>
    </dgm:pt>
    <dgm:pt modelId="{EBA41BBF-1BDB-4D05-AF13-B4A3DC658FCD}" type="sibTrans" cxnId="{C69F7133-10ED-4869-BA21-73DA2916C51F}">
      <dgm:prSet/>
      <dgm:spPr/>
      <dgm:t>
        <a:bodyPr/>
        <a:lstStyle/>
        <a:p>
          <a:endParaRPr lang="es-EC"/>
        </a:p>
      </dgm:t>
    </dgm:pt>
    <dgm:pt modelId="{5535388C-0B7F-43A9-853E-7BCA43CE6FAA}" type="pres">
      <dgm:prSet presAssocID="{DB8E2A01-F106-4F54-89CB-A62CEC100F72}" presName="Name0" presStyleCnt="0">
        <dgm:presLayoutVars>
          <dgm:chMax val="7"/>
          <dgm:chPref val="7"/>
          <dgm:dir/>
          <dgm:animLvl val="lvl"/>
        </dgm:presLayoutVars>
      </dgm:prSet>
      <dgm:spPr/>
      <dgm:t>
        <a:bodyPr/>
        <a:lstStyle/>
        <a:p>
          <a:endParaRPr lang="es-EC"/>
        </a:p>
      </dgm:t>
    </dgm:pt>
    <dgm:pt modelId="{59348710-FA1F-4E06-88A4-B2092D2F8F06}" type="pres">
      <dgm:prSet presAssocID="{20841A41-E1E7-421F-A922-03124745C2D2}" presName="Accent1" presStyleCnt="0"/>
      <dgm:spPr/>
      <dgm:t>
        <a:bodyPr/>
        <a:lstStyle/>
        <a:p>
          <a:endParaRPr lang="es-EC"/>
        </a:p>
      </dgm:t>
    </dgm:pt>
    <dgm:pt modelId="{59434BBB-9642-485F-A832-F85198A73E76}" type="pres">
      <dgm:prSet presAssocID="{20841A41-E1E7-421F-A922-03124745C2D2}" presName="Accent" presStyleLbl="node1" presStyleIdx="0" presStyleCnt="3"/>
      <dgm:spPr/>
      <dgm:t>
        <a:bodyPr/>
        <a:lstStyle/>
        <a:p>
          <a:endParaRPr lang="es-EC"/>
        </a:p>
      </dgm:t>
    </dgm:pt>
    <dgm:pt modelId="{95E8B822-6E88-47C0-A7B0-68CDC91ED85A}" type="pres">
      <dgm:prSet presAssocID="{20841A41-E1E7-421F-A922-03124745C2D2}" presName="Parent1" presStyleLbl="revTx" presStyleIdx="0" presStyleCnt="3" custScaleX="132458">
        <dgm:presLayoutVars>
          <dgm:chMax val="1"/>
          <dgm:chPref val="1"/>
          <dgm:bulletEnabled val="1"/>
        </dgm:presLayoutVars>
      </dgm:prSet>
      <dgm:spPr/>
      <dgm:t>
        <a:bodyPr/>
        <a:lstStyle/>
        <a:p>
          <a:endParaRPr lang="es-EC"/>
        </a:p>
      </dgm:t>
    </dgm:pt>
    <dgm:pt modelId="{284031D6-AC4E-4688-935A-801D255811A2}" type="pres">
      <dgm:prSet presAssocID="{8A2BF1AE-9676-4248-8749-77B06D79E655}" presName="Accent2" presStyleCnt="0"/>
      <dgm:spPr/>
      <dgm:t>
        <a:bodyPr/>
        <a:lstStyle/>
        <a:p>
          <a:endParaRPr lang="es-EC"/>
        </a:p>
      </dgm:t>
    </dgm:pt>
    <dgm:pt modelId="{1FCB0FB2-0A90-4C43-9C60-178F738DCA5F}" type="pres">
      <dgm:prSet presAssocID="{8A2BF1AE-9676-4248-8749-77B06D79E655}" presName="Accent" presStyleLbl="node1" presStyleIdx="1" presStyleCnt="3"/>
      <dgm:spPr/>
      <dgm:t>
        <a:bodyPr/>
        <a:lstStyle/>
        <a:p>
          <a:endParaRPr lang="es-EC"/>
        </a:p>
      </dgm:t>
    </dgm:pt>
    <dgm:pt modelId="{7763942A-812F-418E-BBC7-2D20B30953C7}" type="pres">
      <dgm:prSet presAssocID="{8A2BF1AE-9676-4248-8749-77B06D79E655}" presName="Parent2" presStyleLbl="revTx" presStyleIdx="1" presStyleCnt="3" custScaleX="132458" custLinFactNeighborX="12208" custLinFactNeighborY="2671">
        <dgm:presLayoutVars>
          <dgm:chMax val="1"/>
          <dgm:chPref val="1"/>
          <dgm:bulletEnabled val="1"/>
        </dgm:presLayoutVars>
      </dgm:prSet>
      <dgm:spPr/>
      <dgm:t>
        <a:bodyPr/>
        <a:lstStyle/>
        <a:p>
          <a:endParaRPr lang="es-EC"/>
        </a:p>
      </dgm:t>
    </dgm:pt>
    <dgm:pt modelId="{601BA47C-5507-4553-959B-FDEDA8FC2C37}" type="pres">
      <dgm:prSet presAssocID="{54C610A5-19E2-4C7B-853A-07E641171F0E}" presName="Accent3" presStyleCnt="0"/>
      <dgm:spPr/>
      <dgm:t>
        <a:bodyPr/>
        <a:lstStyle/>
        <a:p>
          <a:endParaRPr lang="es-EC"/>
        </a:p>
      </dgm:t>
    </dgm:pt>
    <dgm:pt modelId="{26B761A9-13FA-4AA7-B5B0-92F2F098EFBC}" type="pres">
      <dgm:prSet presAssocID="{54C610A5-19E2-4C7B-853A-07E641171F0E}" presName="Accent" presStyleLbl="node1" presStyleIdx="2" presStyleCnt="3"/>
      <dgm:spPr/>
      <dgm:t>
        <a:bodyPr/>
        <a:lstStyle/>
        <a:p>
          <a:endParaRPr lang="es-EC"/>
        </a:p>
      </dgm:t>
    </dgm:pt>
    <dgm:pt modelId="{A98007D2-4CE4-4155-A3AF-6C81BB8BF94B}" type="pres">
      <dgm:prSet presAssocID="{54C610A5-19E2-4C7B-853A-07E641171F0E}" presName="Parent3" presStyleLbl="revTx" presStyleIdx="2" presStyleCnt="3" custScaleX="132458">
        <dgm:presLayoutVars>
          <dgm:chMax val="1"/>
          <dgm:chPref val="1"/>
          <dgm:bulletEnabled val="1"/>
        </dgm:presLayoutVars>
      </dgm:prSet>
      <dgm:spPr/>
      <dgm:t>
        <a:bodyPr/>
        <a:lstStyle/>
        <a:p>
          <a:endParaRPr lang="es-EC"/>
        </a:p>
      </dgm:t>
    </dgm:pt>
  </dgm:ptLst>
  <dgm:cxnLst>
    <dgm:cxn modelId="{6AFE2B28-463E-4822-976A-6A0232B8FB60}" srcId="{DB8E2A01-F106-4F54-89CB-A62CEC100F72}" destId="{20841A41-E1E7-421F-A922-03124745C2D2}" srcOrd="0" destOrd="0" parTransId="{54D56EAF-6C3E-449F-860E-86BC52B599EB}" sibTransId="{1FDF2BA7-EAD5-4A50-B6DA-DFF64273994F}"/>
    <dgm:cxn modelId="{649FE754-6080-4BDA-8C29-C2E08F98E071}" type="presOf" srcId="{8A2BF1AE-9676-4248-8749-77B06D79E655}" destId="{7763942A-812F-418E-BBC7-2D20B30953C7}" srcOrd="0" destOrd="0" presId="urn:microsoft.com/office/officeart/2009/layout/CircleArrowProcess"/>
    <dgm:cxn modelId="{71C94AC8-CF46-4D2C-A157-654B1F2D6151}" type="presOf" srcId="{DB8E2A01-F106-4F54-89CB-A62CEC100F72}" destId="{5535388C-0B7F-43A9-853E-7BCA43CE6FAA}" srcOrd="0" destOrd="0" presId="urn:microsoft.com/office/officeart/2009/layout/CircleArrowProcess"/>
    <dgm:cxn modelId="{1EB0BC47-A473-4D79-96FA-2787D8E58E07}" srcId="{DB8E2A01-F106-4F54-89CB-A62CEC100F72}" destId="{8A2BF1AE-9676-4248-8749-77B06D79E655}" srcOrd="1" destOrd="0" parTransId="{AC437C5A-38B8-4F14-B6AC-AD26C6B458DD}" sibTransId="{01FC1FBD-E840-48D9-B286-15ED57E3790F}"/>
    <dgm:cxn modelId="{AD208D70-49EC-40A2-B8D2-82C42AC2C678}" type="presOf" srcId="{54C610A5-19E2-4C7B-853A-07E641171F0E}" destId="{A98007D2-4CE4-4155-A3AF-6C81BB8BF94B}" srcOrd="0" destOrd="0" presId="urn:microsoft.com/office/officeart/2009/layout/CircleArrowProcess"/>
    <dgm:cxn modelId="{56DEE190-691F-4591-8328-752E0AC18CC6}" type="presOf" srcId="{20841A41-E1E7-421F-A922-03124745C2D2}" destId="{95E8B822-6E88-47C0-A7B0-68CDC91ED85A}" srcOrd="0" destOrd="0" presId="urn:microsoft.com/office/officeart/2009/layout/CircleArrowProcess"/>
    <dgm:cxn modelId="{C69F7133-10ED-4869-BA21-73DA2916C51F}" srcId="{DB8E2A01-F106-4F54-89CB-A62CEC100F72}" destId="{54C610A5-19E2-4C7B-853A-07E641171F0E}" srcOrd="2" destOrd="0" parTransId="{F32B0F14-4872-4040-9910-79A3F0BBEE42}" sibTransId="{EBA41BBF-1BDB-4D05-AF13-B4A3DC658FCD}"/>
    <dgm:cxn modelId="{43719E2A-509D-46A3-9434-2A4342047AA8}" type="presParOf" srcId="{5535388C-0B7F-43A9-853E-7BCA43CE6FAA}" destId="{59348710-FA1F-4E06-88A4-B2092D2F8F06}" srcOrd="0" destOrd="0" presId="urn:microsoft.com/office/officeart/2009/layout/CircleArrowProcess"/>
    <dgm:cxn modelId="{B1C81B0F-2E46-47E9-9D0F-B331D5CDC89B}" type="presParOf" srcId="{59348710-FA1F-4E06-88A4-B2092D2F8F06}" destId="{59434BBB-9642-485F-A832-F85198A73E76}" srcOrd="0" destOrd="0" presId="urn:microsoft.com/office/officeart/2009/layout/CircleArrowProcess"/>
    <dgm:cxn modelId="{34BAEEA5-1F26-4F72-B3CA-77124164D310}" type="presParOf" srcId="{5535388C-0B7F-43A9-853E-7BCA43CE6FAA}" destId="{95E8B822-6E88-47C0-A7B0-68CDC91ED85A}" srcOrd="1" destOrd="0" presId="urn:microsoft.com/office/officeart/2009/layout/CircleArrowProcess"/>
    <dgm:cxn modelId="{CD919B90-858A-4BE1-9E2E-4FD1646D9AFC}" type="presParOf" srcId="{5535388C-0B7F-43A9-853E-7BCA43CE6FAA}" destId="{284031D6-AC4E-4688-935A-801D255811A2}" srcOrd="2" destOrd="0" presId="urn:microsoft.com/office/officeart/2009/layout/CircleArrowProcess"/>
    <dgm:cxn modelId="{DCE92200-5048-4A7C-A693-A7A5C0AF3FA0}" type="presParOf" srcId="{284031D6-AC4E-4688-935A-801D255811A2}" destId="{1FCB0FB2-0A90-4C43-9C60-178F738DCA5F}" srcOrd="0" destOrd="0" presId="urn:microsoft.com/office/officeart/2009/layout/CircleArrowProcess"/>
    <dgm:cxn modelId="{FB0E54C6-201E-4B0C-B359-587D55A6A353}" type="presParOf" srcId="{5535388C-0B7F-43A9-853E-7BCA43CE6FAA}" destId="{7763942A-812F-418E-BBC7-2D20B30953C7}" srcOrd="3" destOrd="0" presId="urn:microsoft.com/office/officeart/2009/layout/CircleArrowProcess"/>
    <dgm:cxn modelId="{05B87D28-8E86-468E-847C-5B916A1A6538}" type="presParOf" srcId="{5535388C-0B7F-43A9-853E-7BCA43CE6FAA}" destId="{601BA47C-5507-4553-959B-FDEDA8FC2C37}" srcOrd="4" destOrd="0" presId="urn:microsoft.com/office/officeart/2009/layout/CircleArrowProcess"/>
    <dgm:cxn modelId="{3B1A29DB-EDA6-4BE5-9C9B-987ED1D6DF8B}" type="presParOf" srcId="{601BA47C-5507-4553-959B-FDEDA8FC2C37}" destId="{26B761A9-13FA-4AA7-B5B0-92F2F098EFBC}" srcOrd="0" destOrd="0" presId="urn:microsoft.com/office/officeart/2009/layout/CircleArrowProcess"/>
    <dgm:cxn modelId="{A08A8CD1-5F55-4257-847C-467EBA7DE664}" type="presParOf" srcId="{5535388C-0B7F-43A9-853E-7BCA43CE6FAA}" destId="{A98007D2-4CE4-4155-A3AF-6C81BB8BF94B}"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E4A900-4501-46D2-80C7-D624F7C3BC06}" type="doc">
      <dgm:prSet loTypeId="urn:microsoft.com/office/officeart/2009/3/layout/StepUpProcess" loCatId="process" qsTypeId="urn:microsoft.com/office/officeart/2005/8/quickstyle/simple1" qsCatId="simple" csTypeId="urn:microsoft.com/office/officeart/2005/8/colors/accent1_1" csCatId="accent1" phldr="1"/>
      <dgm:spPr/>
      <dgm:t>
        <a:bodyPr/>
        <a:lstStyle/>
        <a:p>
          <a:endParaRPr lang="es-EC"/>
        </a:p>
      </dgm:t>
    </dgm:pt>
    <dgm:pt modelId="{9774F2A2-DE16-4CBD-AA87-904DA574DE3E}">
      <dgm:prSet phldrT="[Texto]" custT="1"/>
      <dgm:spPr/>
      <dgm:t>
        <a:bodyPr/>
        <a:lstStyle/>
        <a:p>
          <a:pPr algn="ctr"/>
          <a:r>
            <a:rPr lang="es-EC" sz="1800" dirty="0" smtClean="0">
              <a:solidFill>
                <a:schemeClr val="tx1"/>
              </a:solidFill>
              <a:effectLst/>
              <a:latin typeface="+mn-lt"/>
              <a:ea typeface="+mn-ea"/>
              <a:cs typeface="+mn-cs"/>
            </a:rPr>
            <a:t>Se registró la Acreditación como Entidad de Certificación de Información y Servicios Relacionados con la Firma Electrónica</a:t>
          </a:r>
          <a:endParaRPr lang="es-EC" sz="3200" b="1" dirty="0">
            <a:effectLst>
              <a:outerShdw blurRad="38100" dist="38100" dir="2700000" algn="tl">
                <a:srgbClr val="000000">
                  <a:alpha val="43137"/>
                </a:srgbClr>
              </a:outerShdw>
            </a:effectLst>
          </a:endParaRPr>
        </a:p>
      </dgm:t>
    </dgm:pt>
    <dgm:pt modelId="{02CE864E-7779-487B-9708-ADFA3AE82ED5}" type="sibTrans" cxnId="{1CC3032F-4999-4C6A-924B-D0438DF7E5A4}">
      <dgm:prSet/>
      <dgm:spPr/>
      <dgm:t>
        <a:bodyPr/>
        <a:lstStyle/>
        <a:p>
          <a:endParaRPr lang="es-EC"/>
        </a:p>
      </dgm:t>
    </dgm:pt>
    <dgm:pt modelId="{A0BA41E2-EA99-4B0D-BD50-DE3A46749547}" type="parTrans" cxnId="{1CC3032F-4999-4C6A-924B-D0438DF7E5A4}">
      <dgm:prSet/>
      <dgm:spPr/>
      <dgm:t>
        <a:bodyPr/>
        <a:lstStyle/>
        <a:p>
          <a:endParaRPr lang="es-EC"/>
        </a:p>
      </dgm:t>
    </dgm:pt>
    <dgm:pt modelId="{607EA8EE-13C7-4890-B11A-64DC7BAA4855}">
      <dgm:prSet phldrT="[Texto]" custT="1"/>
      <dgm:spPr/>
      <dgm:t>
        <a:bodyPr/>
        <a:lstStyle/>
        <a:p>
          <a:pPr algn="ctr"/>
          <a:r>
            <a:rPr lang="es-EC" sz="1800" dirty="0" smtClean="0">
              <a:solidFill>
                <a:schemeClr val="tx1"/>
              </a:solidFill>
              <a:effectLst/>
              <a:latin typeface="+mn-lt"/>
              <a:ea typeface="+mn-ea"/>
              <a:cs typeface="+mn-cs"/>
            </a:rPr>
            <a:t>Consejo de la Judicatura, entidad acreditada por el Estado Ecuatoriano para brindar servicios de firma electrónica</a:t>
          </a:r>
          <a:endParaRPr lang="es-EC" sz="3200" b="1" dirty="0">
            <a:effectLst>
              <a:outerShdw blurRad="38100" dist="38100" dir="2700000" algn="tl">
                <a:srgbClr val="000000">
                  <a:alpha val="43137"/>
                </a:srgbClr>
              </a:outerShdw>
            </a:effectLst>
          </a:endParaRPr>
        </a:p>
      </dgm:t>
    </dgm:pt>
    <dgm:pt modelId="{FB896F81-633D-404C-B614-739E11E51227}" type="parTrans" cxnId="{775E740F-E844-46B3-B478-C80A0AD58F7B}">
      <dgm:prSet/>
      <dgm:spPr/>
      <dgm:t>
        <a:bodyPr/>
        <a:lstStyle/>
        <a:p>
          <a:endParaRPr lang="es-EC"/>
        </a:p>
      </dgm:t>
    </dgm:pt>
    <dgm:pt modelId="{D25BD58B-88EB-4DDF-A51B-BD05ABC8C589}" type="sibTrans" cxnId="{775E740F-E844-46B3-B478-C80A0AD58F7B}">
      <dgm:prSet/>
      <dgm:spPr/>
      <dgm:t>
        <a:bodyPr/>
        <a:lstStyle/>
        <a:p>
          <a:endParaRPr lang="es-EC"/>
        </a:p>
      </dgm:t>
    </dgm:pt>
    <dgm:pt modelId="{FD0861D1-05C5-4690-9E26-1BEB28FA34E4}">
      <dgm:prSet phldrT="[Texto]" custT="1"/>
      <dgm:spPr/>
      <dgm:t>
        <a:bodyPr/>
        <a:lstStyle/>
        <a:p>
          <a:pPr algn="ctr"/>
          <a:r>
            <a:rPr lang="es-EC" sz="1800" dirty="0" smtClean="0">
              <a:solidFill>
                <a:schemeClr val="tx1"/>
              </a:solidFill>
              <a:effectLst/>
              <a:latin typeface="+mn-lt"/>
              <a:ea typeface="+mn-ea"/>
              <a:cs typeface="+mn-cs"/>
            </a:rPr>
            <a:t>Pensando principalmente en los proyectos del sistema judicial en el país</a:t>
          </a:r>
          <a:r>
            <a:rPr lang="es-EC" sz="1800" smtClean="0">
              <a:solidFill>
                <a:schemeClr val="tx1"/>
              </a:solidFill>
              <a:effectLst/>
              <a:latin typeface="+mn-lt"/>
              <a:ea typeface="+mn-ea"/>
              <a:cs typeface="+mn-cs"/>
            </a:rPr>
            <a:t>. </a:t>
          </a:r>
          <a:endParaRPr lang="es-EC" sz="3200" b="1" dirty="0">
            <a:effectLst>
              <a:outerShdw blurRad="38100" dist="38100" dir="2700000" algn="tl">
                <a:srgbClr val="000000">
                  <a:alpha val="43137"/>
                </a:srgbClr>
              </a:outerShdw>
            </a:effectLst>
          </a:endParaRPr>
        </a:p>
      </dgm:t>
    </dgm:pt>
    <dgm:pt modelId="{0773996A-7094-4B95-95CF-A7B602EEE686}" type="parTrans" cxnId="{3846AED4-9E90-44B5-B445-4AEE14F4FEDE}">
      <dgm:prSet/>
      <dgm:spPr/>
      <dgm:t>
        <a:bodyPr/>
        <a:lstStyle/>
        <a:p>
          <a:endParaRPr lang="es-EC"/>
        </a:p>
      </dgm:t>
    </dgm:pt>
    <dgm:pt modelId="{B3FCCEDC-9DD3-45BF-88FE-C0EE4691830B}" type="sibTrans" cxnId="{3846AED4-9E90-44B5-B445-4AEE14F4FEDE}">
      <dgm:prSet/>
      <dgm:spPr/>
      <dgm:t>
        <a:bodyPr/>
        <a:lstStyle/>
        <a:p>
          <a:endParaRPr lang="es-EC"/>
        </a:p>
      </dgm:t>
    </dgm:pt>
    <dgm:pt modelId="{F38FED9C-212F-4E5B-AECE-7C9B879AE396}" type="pres">
      <dgm:prSet presAssocID="{46E4A900-4501-46D2-80C7-D624F7C3BC06}" presName="rootnode" presStyleCnt="0">
        <dgm:presLayoutVars>
          <dgm:chMax/>
          <dgm:chPref/>
          <dgm:dir/>
          <dgm:animLvl val="lvl"/>
        </dgm:presLayoutVars>
      </dgm:prSet>
      <dgm:spPr/>
      <dgm:t>
        <a:bodyPr/>
        <a:lstStyle/>
        <a:p>
          <a:endParaRPr lang="es-EC"/>
        </a:p>
      </dgm:t>
    </dgm:pt>
    <dgm:pt modelId="{61DDC5B9-49F8-4C17-BA87-9691E0799AB8}" type="pres">
      <dgm:prSet presAssocID="{9774F2A2-DE16-4CBD-AA87-904DA574DE3E}" presName="composite" presStyleCnt="0"/>
      <dgm:spPr/>
    </dgm:pt>
    <dgm:pt modelId="{1D322E00-2263-4017-BC55-8B68785CA2FB}" type="pres">
      <dgm:prSet presAssocID="{9774F2A2-DE16-4CBD-AA87-904DA574DE3E}" presName="LShape" presStyleLbl="alignNode1" presStyleIdx="0" presStyleCnt="5"/>
      <dgm:spPr/>
    </dgm:pt>
    <dgm:pt modelId="{24BD91A8-EC9D-4F50-B1E0-0603238BE6C7}" type="pres">
      <dgm:prSet presAssocID="{9774F2A2-DE16-4CBD-AA87-904DA574DE3E}" presName="ParentText" presStyleLbl="revTx" presStyleIdx="0" presStyleCnt="3">
        <dgm:presLayoutVars>
          <dgm:chMax val="0"/>
          <dgm:chPref val="0"/>
          <dgm:bulletEnabled val="1"/>
        </dgm:presLayoutVars>
      </dgm:prSet>
      <dgm:spPr/>
      <dgm:t>
        <a:bodyPr/>
        <a:lstStyle/>
        <a:p>
          <a:endParaRPr lang="es-EC"/>
        </a:p>
      </dgm:t>
    </dgm:pt>
    <dgm:pt modelId="{62E601C5-4E02-434C-8EF3-AB6041EC4E9C}" type="pres">
      <dgm:prSet presAssocID="{9774F2A2-DE16-4CBD-AA87-904DA574DE3E}" presName="Triangle" presStyleLbl="alignNode1" presStyleIdx="1" presStyleCnt="5"/>
      <dgm:spPr/>
    </dgm:pt>
    <dgm:pt modelId="{DCB7A0A3-7747-4FE7-8E3E-BB8D6ACB3CAD}" type="pres">
      <dgm:prSet presAssocID="{02CE864E-7779-487B-9708-ADFA3AE82ED5}" presName="sibTrans" presStyleCnt="0"/>
      <dgm:spPr/>
    </dgm:pt>
    <dgm:pt modelId="{8F325268-94CF-4CF2-A2FA-B47F380EFC90}" type="pres">
      <dgm:prSet presAssocID="{02CE864E-7779-487B-9708-ADFA3AE82ED5}" presName="space" presStyleCnt="0"/>
      <dgm:spPr/>
    </dgm:pt>
    <dgm:pt modelId="{654963CD-66A7-43E2-A425-2D9DC1D00D16}" type="pres">
      <dgm:prSet presAssocID="{607EA8EE-13C7-4890-B11A-64DC7BAA4855}" presName="composite" presStyleCnt="0"/>
      <dgm:spPr/>
    </dgm:pt>
    <dgm:pt modelId="{8A7E4F6D-0CEA-49D0-997D-34AC92950B02}" type="pres">
      <dgm:prSet presAssocID="{607EA8EE-13C7-4890-B11A-64DC7BAA4855}" presName="LShape" presStyleLbl="alignNode1" presStyleIdx="2" presStyleCnt="5"/>
      <dgm:spPr/>
    </dgm:pt>
    <dgm:pt modelId="{93913FA7-2990-49C7-9117-ABBAA9BFCFAA}" type="pres">
      <dgm:prSet presAssocID="{607EA8EE-13C7-4890-B11A-64DC7BAA4855}" presName="ParentText" presStyleLbl="revTx" presStyleIdx="1" presStyleCnt="3">
        <dgm:presLayoutVars>
          <dgm:chMax val="0"/>
          <dgm:chPref val="0"/>
          <dgm:bulletEnabled val="1"/>
        </dgm:presLayoutVars>
      </dgm:prSet>
      <dgm:spPr/>
      <dgm:t>
        <a:bodyPr/>
        <a:lstStyle/>
        <a:p>
          <a:endParaRPr lang="es-EC"/>
        </a:p>
      </dgm:t>
    </dgm:pt>
    <dgm:pt modelId="{B17CFC9A-03CC-4D08-AF46-A2AF6821C90E}" type="pres">
      <dgm:prSet presAssocID="{607EA8EE-13C7-4890-B11A-64DC7BAA4855}" presName="Triangle" presStyleLbl="alignNode1" presStyleIdx="3" presStyleCnt="5"/>
      <dgm:spPr/>
    </dgm:pt>
    <dgm:pt modelId="{51F29969-495A-4A42-BC8B-2DA4A52AEE99}" type="pres">
      <dgm:prSet presAssocID="{D25BD58B-88EB-4DDF-A51B-BD05ABC8C589}" presName="sibTrans" presStyleCnt="0"/>
      <dgm:spPr/>
    </dgm:pt>
    <dgm:pt modelId="{F50F10D3-B6DE-4125-9585-C60DC435FF82}" type="pres">
      <dgm:prSet presAssocID="{D25BD58B-88EB-4DDF-A51B-BD05ABC8C589}" presName="space" presStyleCnt="0"/>
      <dgm:spPr/>
    </dgm:pt>
    <dgm:pt modelId="{318AE3CE-2A10-4AEC-81B3-2A3BD4A9B673}" type="pres">
      <dgm:prSet presAssocID="{FD0861D1-05C5-4690-9E26-1BEB28FA34E4}" presName="composite" presStyleCnt="0"/>
      <dgm:spPr/>
    </dgm:pt>
    <dgm:pt modelId="{8A7FAACC-3D2F-4867-A900-52AB9F93DBE8}" type="pres">
      <dgm:prSet presAssocID="{FD0861D1-05C5-4690-9E26-1BEB28FA34E4}" presName="LShape" presStyleLbl="alignNode1" presStyleIdx="4" presStyleCnt="5"/>
      <dgm:spPr/>
    </dgm:pt>
    <dgm:pt modelId="{09A60D2F-C36F-4850-A38E-492567AF8745}" type="pres">
      <dgm:prSet presAssocID="{FD0861D1-05C5-4690-9E26-1BEB28FA34E4}" presName="ParentText" presStyleLbl="revTx" presStyleIdx="2" presStyleCnt="3">
        <dgm:presLayoutVars>
          <dgm:chMax val="0"/>
          <dgm:chPref val="0"/>
          <dgm:bulletEnabled val="1"/>
        </dgm:presLayoutVars>
      </dgm:prSet>
      <dgm:spPr/>
      <dgm:t>
        <a:bodyPr/>
        <a:lstStyle/>
        <a:p>
          <a:endParaRPr lang="es-EC"/>
        </a:p>
      </dgm:t>
    </dgm:pt>
  </dgm:ptLst>
  <dgm:cxnLst>
    <dgm:cxn modelId="{1F9619B0-1F9A-40A9-9113-3AEB60146CDB}" type="presOf" srcId="{607EA8EE-13C7-4890-B11A-64DC7BAA4855}" destId="{93913FA7-2990-49C7-9117-ABBAA9BFCFAA}" srcOrd="0" destOrd="0" presId="urn:microsoft.com/office/officeart/2009/3/layout/StepUpProcess"/>
    <dgm:cxn modelId="{51A67135-FA47-4CA6-B58E-E6535A4B1D4F}" type="presOf" srcId="{9774F2A2-DE16-4CBD-AA87-904DA574DE3E}" destId="{24BD91A8-EC9D-4F50-B1E0-0603238BE6C7}" srcOrd="0" destOrd="0" presId="urn:microsoft.com/office/officeart/2009/3/layout/StepUpProcess"/>
    <dgm:cxn modelId="{775E740F-E844-46B3-B478-C80A0AD58F7B}" srcId="{46E4A900-4501-46D2-80C7-D624F7C3BC06}" destId="{607EA8EE-13C7-4890-B11A-64DC7BAA4855}" srcOrd="1" destOrd="0" parTransId="{FB896F81-633D-404C-B614-739E11E51227}" sibTransId="{D25BD58B-88EB-4DDF-A51B-BD05ABC8C589}"/>
    <dgm:cxn modelId="{5D843A19-6CAF-46CB-86AB-787E4C39AD55}" type="presOf" srcId="{46E4A900-4501-46D2-80C7-D624F7C3BC06}" destId="{F38FED9C-212F-4E5B-AECE-7C9B879AE396}" srcOrd="0" destOrd="0" presId="urn:microsoft.com/office/officeart/2009/3/layout/StepUpProcess"/>
    <dgm:cxn modelId="{B7AA1482-44C8-4813-9840-40C32AFF4B52}" type="presOf" srcId="{FD0861D1-05C5-4690-9E26-1BEB28FA34E4}" destId="{09A60D2F-C36F-4850-A38E-492567AF8745}" srcOrd="0" destOrd="0" presId="urn:microsoft.com/office/officeart/2009/3/layout/StepUpProcess"/>
    <dgm:cxn modelId="{1CC3032F-4999-4C6A-924B-D0438DF7E5A4}" srcId="{46E4A900-4501-46D2-80C7-D624F7C3BC06}" destId="{9774F2A2-DE16-4CBD-AA87-904DA574DE3E}" srcOrd="0" destOrd="0" parTransId="{A0BA41E2-EA99-4B0D-BD50-DE3A46749547}" sibTransId="{02CE864E-7779-487B-9708-ADFA3AE82ED5}"/>
    <dgm:cxn modelId="{3846AED4-9E90-44B5-B445-4AEE14F4FEDE}" srcId="{46E4A900-4501-46D2-80C7-D624F7C3BC06}" destId="{FD0861D1-05C5-4690-9E26-1BEB28FA34E4}" srcOrd="2" destOrd="0" parTransId="{0773996A-7094-4B95-95CF-A7B602EEE686}" sibTransId="{B3FCCEDC-9DD3-45BF-88FE-C0EE4691830B}"/>
    <dgm:cxn modelId="{D3F5066B-8C5F-4673-AA6F-7301A1B59798}" type="presParOf" srcId="{F38FED9C-212F-4E5B-AECE-7C9B879AE396}" destId="{61DDC5B9-49F8-4C17-BA87-9691E0799AB8}" srcOrd="0" destOrd="0" presId="urn:microsoft.com/office/officeart/2009/3/layout/StepUpProcess"/>
    <dgm:cxn modelId="{15B45BF8-2797-4F58-8CF5-98EA35689FEC}" type="presParOf" srcId="{61DDC5B9-49F8-4C17-BA87-9691E0799AB8}" destId="{1D322E00-2263-4017-BC55-8B68785CA2FB}" srcOrd="0" destOrd="0" presId="urn:microsoft.com/office/officeart/2009/3/layout/StepUpProcess"/>
    <dgm:cxn modelId="{61851423-87C5-4D93-8BA1-BB9C81F0D5F6}" type="presParOf" srcId="{61DDC5B9-49F8-4C17-BA87-9691E0799AB8}" destId="{24BD91A8-EC9D-4F50-B1E0-0603238BE6C7}" srcOrd="1" destOrd="0" presId="urn:microsoft.com/office/officeart/2009/3/layout/StepUpProcess"/>
    <dgm:cxn modelId="{6A28C4BB-E6BF-40AA-9C17-790D5829C838}" type="presParOf" srcId="{61DDC5B9-49F8-4C17-BA87-9691E0799AB8}" destId="{62E601C5-4E02-434C-8EF3-AB6041EC4E9C}" srcOrd="2" destOrd="0" presId="urn:microsoft.com/office/officeart/2009/3/layout/StepUpProcess"/>
    <dgm:cxn modelId="{C248F90F-3D87-410D-A414-81262B968008}" type="presParOf" srcId="{F38FED9C-212F-4E5B-AECE-7C9B879AE396}" destId="{DCB7A0A3-7747-4FE7-8E3E-BB8D6ACB3CAD}" srcOrd="1" destOrd="0" presId="urn:microsoft.com/office/officeart/2009/3/layout/StepUpProcess"/>
    <dgm:cxn modelId="{F5662CB7-CE4F-4B92-B389-5D7F02E1C300}" type="presParOf" srcId="{DCB7A0A3-7747-4FE7-8E3E-BB8D6ACB3CAD}" destId="{8F325268-94CF-4CF2-A2FA-B47F380EFC90}" srcOrd="0" destOrd="0" presId="urn:microsoft.com/office/officeart/2009/3/layout/StepUpProcess"/>
    <dgm:cxn modelId="{732DB466-6C82-404A-A493-548C6EB32EBC}" type="presParOf" srcId="{F38FED9C-212F-4E5B-AECE-7C9B879AE396}" destId="{654963CD-66A7-43E2-A425-2D9DC1D00D16}" srcOrd="2" destOrd="0" presId="urn:microsoft.com/office/officeart/2009/3/layout/StepUpProcess"/>
    <dgm:cxn modelId="{B54BC683-10CD-4D95-9694-5F252D47B6D9}" type="presParOf" srcId="{654963CD-66A7-43E2-A425-2D9DC1D00D16}" destId="{8A7E4F6D-0CEA-49D0-997D-34AC92950B02}" srcOrd="0" destOrd="0" presId="urn:microsoft.com/office/officeart/2009/3/layout/StepUpProcess"/>
    <dgm:cxn modelId="{8172C745-91CD-4FF1-9544-8BF160F8D83C}" type="presParOf" srcId="{654963CD-66A7-43E2-A425-2D9DC1D00D16}" destId="{93913FA7-2990-49C7-9117-ABBAA9BFCFAA}" srcOrd="1" destOrd="0" presId="urn:microsoft.com/office/officeart/2009/3/layout/StepUpProcess"/>
    <dgm:cxn modelId="{1865BCCB-F8F1-49B4-AF33-C9AF8DEC10F7}" type="presParOf" srcId="{654963CD-66A7-43E2-A425-2D9DC1D00D16}" destId="{B17CFC9A-03CC-4D08-AF46-A2AF6821C90E}" srcOrd="2" destOrd="0" presId="urn:microsoft.com/office/officeart/2009/3/layout/StepUpProcess"/>
    <dgm:cxn modelId="{AC7A98E2-7C4D-446B-A1D6-DE6602D7A541}" type="presParOf" srcId="{F38FED9C-212F-4E5B-AECE-7C9B879AE396}" destId="{51F29969-495A-4A42-BC8B-2DA4A52AEE99}" srcOrd="3" destOrd="0" presId="urn:microsoft.com/office/officeart/2009/3/layout/StepUpProcess"/>
    <dgm:cxn modelId="{7A68B73A-6B3A-4930-9907-6E23867C2A59}" type="presParOf" srcId="{51F29969-495A-4A42-BC8B-2DA4A52AEE99}" destId="{F50F10D3-B6DE-4125-9585-C60DC435FF82}" srcOrd="0" destOrd="0" presId="urn:microsoft.com/office/officeart/2009/3/layout/StepUpProcess"/>
    <dgm:cxn modelId="{62CE42F0-3CDC-46C4-90EA-7337BAC6F32B}" type="presParOf" srcId="{F38FED9C-212F-4E5B-AECE-7C9B879AE396}" destId="{318AE3CE-2A10-4AEC-81B3-2A3BD4A9B673}" srcOrd="4" destOrd="0" presId="urn:microsoft.com/office/officeart/2009/3/layout/StepUpProcess"/>
    <dgm:cxn modelId="{7D18792B-D45F-4633-94D2-140EFD4906D3}" type="presParOf" srcId="{318AE3CE-2A10-4AEC-81B3-2A3BD4A9B673}" destId="{8A7FAACC-3D2F-4867-A900-52AB9F93DBE8}" srcOrd="0" destOrd="0" presId="urn:microsoft.com/office/officeart/2009/3/layout/StepUpProcess"/>
    <dgm:cxn modelId="{A5363861-9CA4-4BC2-8F5B-1ADF8AB22361}" type="presParOf" srcId="{318AE3CE-2A10-4AEC-81B3-2A3BD4A9B673}" destId="{09A60D2F-C36F-4850-A38E-492567AF8745}"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EF20E6-5EBF-4B07-8A0F-ADB7AF4BCE97}" type="doc">
      <dgm:prSet loTypeId="urn:microsoft.com/office/officeart/2005/8/layout/process1" loCatId="process" qsTypeId="urn:microsoft.com/office/officeart/2005/8/quickstyle/simple1" qsCatId="simple" csTypeId="urn:microsoft.com/office/officeart/2005/8/colors/accent3_1" csCatId="accent3" phldr="1"/>
      <dgm:spPr/>
      <dgm:t>
        <a:bodyPr/>
        <a:lstStyle/>
        <a:p>
          <a:endParaRPr lang="es-EC"/>
        </a:p>
      </dgm:t>
    </dgm:pt>
    <dgm:pt modelId="{616E6BEA-BFFD-4C49-87BA-BD3D10D371B1}">
      <dgm:prSet custT="1"/>
      <dgm:spPr/>
      <dgm:t>
        <a:bodyPr/>
        <a:lstStyle/>
        <a:p>
          <a:r>
            <a:rPr lang="es-ES" sz="2000" dirty="0" smtClean="0"/>
            <a:t>Registro para la prestación de servicios para Cable Andino S.A. CORPANDINO </a:t>
          </a:r>
          <a:endParaRPr lang="es-EC" sz="2000" dirty="0"/>
        </a:p>
      </dgm:t>
    </dgm:pt>
    <dgm:pt modelId="{02E5874D-8C94-4150-A652-F6447149FBC6}" type="parTrans" cxnId="{15B43ADE-C433-4CE0-BFA6-2E5325050D30}">
      <dgm:prSet/>
      <dgm:spPr/>
      <dgm:t>
        <a:bodyPr/>
        <a:lstStyle/>
        <a:p>
          <a:endParaRPr lang="es-EC"/>
        </a:p>
      </dgm:t>
    </dgm:pt>
    <dgm:pt modelId="{71F3DF85-AC5A-4826-A621-A52BAA23AC90}" type="sibTrans" cxnId="{15B43ADE-C433-4CE0-BFA6-2E5325050D30}">
      <dgm:prSet/>
      <dgm:spPr/>
      <dgm:t>
        <a:bodyPr/>
        <a:lstStyle/>
        <a:p>
          <a:endParaRPr lang="es-EC"/>
        </a:p>
      </dgm:t>
    </dgm:pt>
    <dgm:pt modelId="{E70F314E-F9A6-44D7-93DD-6006D7A2A107}">
      <dgm:prSet phldrT="[Texto]" custT="1"/>
      <dgm:spPr/>
      <dgm:t>
        <a:bodyPr/>
        <a:lstStyle/>
        <a:p>
          <a:r>
            <a:rPr lang="es-ES" sz="2000" dirty="0" smtClean="0"/>
            <a:t>Manta y la Florida conectadas a través de 6000 km de fibra óptica</a:t>
          </a:r>
          <a:endParaRPr lang="es-EC" sz="2000" dirty="0"/>
        </a:p>
      </dgm:t>
    </dgm:pt>
    <dgm:pt modelId="{C8D4F438-5C37-4367-B09F-06E7DE7F3BB6}" type="parTrans" cxnId="{F8DCB003-0F4C-4FB2-AD16-5E45D57F10B9}">
      <dgm:prSet/>
      <dgm:spPr/>
      <dgm:t>
        <a:bodyPr/>
        <a:lstStyle/>
        <a:p>
          <a:endParaRPr lang="es-EC"/>
        </a:p>
      </dgm:t>
    </dgm:pt>
    <dgm:pt modelId="{60A2094C-5874-41C8-916C-AD9A60EA8B6F}" type="sibTrans" cxnId="{F8DCB003-0F4C-4FB2-AD16-5E45D57F10B9}">
      <dgm:prSet/>
      <dgm:spPr/>
      <dgm:t>
        <a:bodyPr/>
        <a:lstStyle/>
        <a:p>
          <a:endParaRPr lang="es-EC"/>
        </a:p>
      </dgm:t>
    </dgm:pt>
    <dgm:pt modelId="{CEB91F34-C7CB-49CF-A010-F5A7E15A6C17}">
      <dgm:prSet phldrT="[Texto]" custT="1"/>
      <dgm:spPr/>
      <dgm:t>
        <a:bodyPr/>
        <a:lstStyle/>
        <a:p>
          <a:r>
            <a:rPr lang="es-ES" sz="2000" dirty="0" smtClean="0"/>
            <a:t>Masificación del acceso a nuevas tecnologías de la información</a:t>
          </a:r>
          <a:endParaRPr lang="es-EC" sz="2000" dirty="0"/>
        </a:p>
      </dgm:t>
    </dgm:pt>
    <dgm:pt modelId="{A5224288-3330-47D7-B24E-D30D2C0C05C5}" type="sibTrans" cxnId="{F667C2A2-80B4-40A2-887A-5E103AB80F04}">
      <dgm:prSet/>
      <dgm:spPr/>
      <dgm:t>
        <a:bodyPr/>
        <a:lstStyle/>
        <a:p>
          <a:endParaRPr lang="es-EC"/>
        </a:p>
      </dgm:t>
    </dgm:pt>
    <dgm:pt modelId="{FBE9403F-DC0B-4B75-8622-44F2471A4004}" type="parTrans" cxnId="{F667C2A2-80B4-40A2-887A-5E103AB80F04}">
      <dgm:prSet/>
      <dgm:spPr/>
      <dgm:t>
        <a:bodyPr/>
        <a:lstStyle/>
        <a:p>
          <a:endParaRPr lang="es-EC"/>
        </a:p>
      </dgm:t>
    </dgm:pt>
    <dgm:pt modelId="{6E190AA3-75B1-40B5-9BFE-50235AF7A647}" type="pres">
      <dgm:prSet presAssocID="{53EF20E6-5EBF-4B07-8A0F-ADB7AF4BCE97}" presName="Name0" presStyleCnt="0">
        <dgm:presLayoutVars>
          <dgm:dir/>
          <dgm:resizeHandles val="exact"/>
        </dgm:presLayoutVars>
      </dgm:prSet>
      <dgm:spPr/>
      <dgm:t>
        <a:bodyPr/>
        <a:lstStyle/>
        <a:p>
          <a:endParaRPr lang="es-EC"/>
        </a:p>
      </dgm:t>
    </dgm:pt>
    <dgm:pt modelId="{50FB587B-DECF-47B6-9278-8FC20089E159}" type="pres">
      <dgm:prSet presAssocID="{616E6BEA-BFFD-4C49-87BA-BD3D10D371B1}" presName="node" presStyleLbl="node1" presStyleIdx="0" presStyleCnt="3">
        <dgm:presLayoutVars>
          <dgm:bulletEnabled val="1"/>
        </dgm:presLayoutVars>
      </dgm:prSet>
      <dgm:spPr/>
      <dgm:t>
        <a:bodyPr/>
        <a:lstStyle/>
        <a:p>
          <a:endParaRPr lang="es-EC"/>
        </a:p>
      </dgm:t>
    </dgm:pt>
    <dgm:pt modelId="{797BB7A8-FEDC-4E84-97DC-0FD027D19916}" type="pres">
      <dgm:prSet presAssocID="{71F3DF85-AC5A-4826-A621-A52BAA23AC90}" presName="sibTrans" presStyleLbl="sibTrans2D1" presStyleIdx="0" presStyleCnt="2"/>
      <dgm:spPr/>
      <dgm:t>
        <a:bodyPr/>
        <a:lstStyle/>
        <a:p>
          <a:endParaRPr lang="es-EC"/>
        </a:p>
      </dgm:t>
    </dgm:pt>
    <dgm:pt modelId="{1E1D1AAE-9B17-4F41-8846-E9340F772484}" type="pres">
      <dgm:prSet presAssocID="{71F3DF85-AC5A-4826-A621-A52BAA23AC90}" presName="connectorText" presStyleLbl="sibTrans2D1" presStyleIdx="0" presStyleCnt="2"/>
      <dgm:spPr/>
      <dgm:t>
        <a:bodyPr/>
        <a:lstStyle/>
        <a:p>
          <a:endParaRPr lang="es-EC"/>
        </a:p>
      </dgm:t>
    </dgm:pt>
    <dgm:pt modelId="{DBB45B0B-553E-401B-8F71-E9EED22CA992}" type="pres">
      <dgm:prSet presAssocID="{E70F314E-F9A6-44D7-93DD-6006D7A2A107}" presName="node" presStyleLbl="node1" presStyleIdx="1" presStyleCnt="3">
        <dgm:presLayoutVars>
          <dgm:bulletEnabled val="1"/>
        </dgm:presLayoutVars>
      </dgm:prSet>
      <dgm:spPr/>
      <dgm:t>
        <a:bodyPr/>
        <a:lstStyle/>
        <a:p>
          <a:endParaRPr lang="es-EC"/>
        </a:p>
      </dgm:t>
    </dgm:pt>
    <dgm:pt modelId="{9AB39F2A-ED7B-4876-8BCB-CAB6C0B81D72}" type="pres">
      <dgm:prSet presAssocID="{60A2094C-5874-41C8-916C-AD9A60EA8B6F}" presName="sibTrans" presStyleLbl="sibTrans2D1" presStyleIdx="1" presStyleCnt="2"/>
      <dgm:spPr/>
      <dgm:t>
        <a:bodyPr/>
        <a:lstStyle/>
        <a:p>
          <a:endParaRPr lang="es-EC"/>
        </a:p>
      </dgm:t>
    </dgm:pt>
    <dgm:pt modelId="{E9CF3735-5C7C-485E-8F60-A7BC3EB42EA4}" type="pres">
      <dgm:prSet presAssocID="{60A2094C-5874-41C8-916C-AD9A60EA8B6F}" presName="connectorText" presStyleLbl="sibTrans2D1" presStyleIdx="1" presStyleCnt="2"/>
      <dgm:spPr/>
      <dgm:t>
        <a:bodyPr/>
        <a:lstStyle/>
        <a:p>
          <a:endParaRPr lang="es-EC"/>
        </a:p>
      </dgm:t>
    </dgm:pt>
    <dgm:pt modelId="{87BC9E5A-14ED-485D-9E5D-45245D5A0326}" type="pres">
      <dgm:prSet presAssocID="{CEB91F34-C7CB-49CF-A010-F5A7E15A6C17}" presName="node" presStyleLbl="node1" presStyleIdx="2" presStyleCnt="3">
        <dgm:presLayoutVars>
          <dgm:bulletEnabled val="1"/>
        </dgm:presLayoutVars>
      </dgm:prSet>
      <dgm:spPr/>
      <dgm:t>
        <a:bodyPr/>
        <a:lstStyle/>
        <a:p>
          <a:endParaRPr lang="es-EC"/>
        </a:p>
      </dgm:t>
    </dgm:pt>
  </dgm:ptLst>
  <dgm:cxnLst>
    <dgm:cxn modelId="{BB545D6A-4F06-423F-89E2-6740B88452BB}" type="presOf" srcId="{71F3DF85-AC5A-4826-A621-A52BAA23AC90}" destId="{797BB7A8-FEDC-4E84-97DC-0FD027D19916}" srcOrd="0" destOrd="0" presId="urn:microsoft.com/office/officeart/2005/8/layout/process1"/>
    <dgm:cxn modelId="{F8DCB003-0F4C-4FB2-AD16-5E45D57F10B9}" srcId="{53EF20E6-5EBF-4B07-8A0F-ADB7AF4BCE97}" destId="{E70F314E-F9A6-44D7-93DD-6006D7A2A107}" srcOrd="1" destOrd="0" parTransId="{C8D4F438-5C37-4367-B09F-06E7DE7F3BB6}" sibTransId="{60A2094C-5874-41C8-916C-AD9A60EA8B6F}"/>
    <dgm:cxn modelId="{15B43ADE-C433-4CE0-BFA6-2E5325050D30}" srcId="{53EF20E6-5EBF-4B07-8A0F-ADB7AF4BCE97}" destId="{616E6BEA-BFFD-4C49-87BA-BD3D10D371B1}" srcOrd="0" destOrd="0" parTransId="{02E5874D-8C94-4150-A652-F6447149FBC6}" sibTransId="{71F3DF85-AC5A-4826-A621-A52BAA23AC90}"/>
    <dgm:cxn modelId="{C6B8C8E5-6FAA-4082-AEB2-7E78635579A0}" type="presOf" srcId="{E70F314E-F9A6-44D7-93DD-6006D7A2A107}" destId="{DBB45B0B-553E-401B-8F71-E9EED22CA992}" srcOrd="0" destOrd="0" presId="urn:microsoft.com/office/officeart/2005/8/layout/process1"/>
    <dgm:cxn modelId="{A8F60FE9-E44F-48CB-933A-1A6D0F48E621}" type="presOf" srcId="{71F3DF85-AC5A-4826-A621-A52BAA23AC90}" destId="{1E1D1AAE-9B17-4F41-8846-E9340F772484}" srcOrd="1" destOrd="0" presId="urn:microsoft.com/office/officeart/2005/8/layout/process1"/>
    <dgm:cxn modelId="{78CD7860-EFCC-4099-894E-5BCC7EA4B54E}" type="presOf" srcId="{CEB91F34-C7CB-49CF-A010-F5A7E15A6C17}" destId="{87BC9E5A-14ED-485D-9E5D-45245D5A0326}" srcOrd="0" destOrd="0" presId="urn:microsoft.com/office/officeart/2005/8/layout/process1"/>
    <dgm:cxn modelId="{8FB35714-6E51-4C89-9DA9-2DBBAEDC0FA1}" type="presOf" srcId="{60A2094C-5874-41C8-916C-AD9A60EA8B6F}" destId="{E9CF3735-5C7C-485E-8F60-A7BC3EB42EA4}" srcOrd="1" destOrd="0" presId="urn:microsoft.com/office/officeart/2005/8/layout/process1"/>
    <dgm:cxn modelId="{B7F05BEB-9249-4E31-B4BD-551EE4ACE1B8}" type="presOf" srcId="{616E6BEA-BFFD-4C49-87BA-BD3D10D371B1}" destId="{50FB587B-DECF-47B6-9278-8FC20089E159}" srcOrd="0" destOrd="0" presId="urn:microsoft.com/office/officeart/2005/8/layout/process1"/>
    <dgm:cxn modelId="{F667C2A2-80B4-40A2-887A-5E103AB80F04}" srcId="{53EF20E6-5EBF-4B07-8A0F-ADB7AF4BCE97}" destId="{CEB91F34-C7CB-49CF-A010-F5A7E15A6C17}" srcOrd="2" destOrd="0" parTransId="{FBE9403F-DC0B-4B75-8622-44F2471A4004}" sibTransId="{A5224288-3330-47D7-B24E-D30D2C0C05C5}"/>
    <dgm:cxn modelId="{E120C0E9-28D0-4F8E-98FC-0D688822B796}" type="presOf" srcId="{53EF20E6-5EBF-4B07-8A0F-ADB7AF4BCE97}" destId="{6E190AA3-75B1-40B5-9BFE-50235AF7A647}" srcOrd="0" destOrd="0" presId="urn:microsoft.com/office/officeart/2005/8/layout/process1"/>
    <dgm:cxn modelId="{0D299FF9-C548-4DEC-8CB7-FF16EB3B6397}" type="presOf" srcId="{60A2094C-5874-41C8-916C-AD9A60EA8B6F}" destId="{9AB39F2A-ED7B-4876-8BCB-CAB6C0B81D72}" srcOrd="0" destOrd="0" presId="urn:microsoft.com/office/officeart/2005/8/layout/process1"/>
    <dgm:cxn modelId="{27A25DAF-F584-441D-9B46-A4A4CBFBD1E5}" type="presParOf" srcId="{6E190AA3-75B1-40B5-9BFE-50235AF7A647}" destId="{50FB587B-DECF-47B6-9278-8FC20089E159}" srcOrd="0" destOrd="0" presId="urn:microsoft.com/office/officeart/2005/8/layout/process1"/>
    <dgm:cxn modelId="{28643C8F-571F-4A65-8DD6-57EE45723049}" type="presParOf" srcId="{6E190AA3-75B1-40B5-9BFE-50235AF7A647}" destId="{797BB7A8-FEDC-4E84-97DC-0FD027D19916}" srcOrd="1" destOrd="0" presId="urn:microsoft.com/office/officeart/2005/8/layout/process1"/>
    <dgm:cxn modelId="{5C2D928C-8141-4A73-8C14-5CB3EEAC583E}" type="presParOf" srcId="{797BB7A8-FEDC-4E84-97DC-0FD027D19916}" destId="{1E1D1AAE-9B17-4F41-8846-E9340F772484}" srcOrd="0" destOrd="0" presId="urn:microsoft.com/office/officeart/2005/8/layout/process1"/>
    <dgm:cxn modelId="{845955F6-D4BD-4BAE-A753-21ED8CD3FD53}" type="presParOf" srcId="{6E190AA3-75B1-40B5-9BFE-50235AF7A647}" destId="{DBB45B0B-553E-401B-8F71-E9EED22CA992}" srcOrd="2" destOrd="0" presId="urn:microsoft.com/office/officeart/2005/8/layout/process1"/>
    <dgm:cxn modelId="{81FA45D0-05A5-43C7-B211-F59D6E61ABE6}" type="presParOf" srcId="{6E190AA3-75B1-40B5-9BFE-50235AF7A647}" destId="{9AB39F2A-ED7B-4876-8BCB-CAB6C0B81D72}" srcOrd="3" destOrd="0" presId="urn:microsoft.com/office/officeart/2005/8/layout/process1"/>
    <dgm:cxn modelId="{3A03D07C-7F8F-4455-B3CB-5D2CD569B8B4}" type="presParOf" srcId="{9AB39F2A-ED7B-4876-8BCB-CAB6C0B81D72}" destId="{E9CF3735-5C7C-485E-8F60-A7BC3EB42EA4}" srcOrd="0" destOrd="0" presId="urn:microsoft.com/office/officeart/2005/8/layout/process1"/>
    <dgm:cxn modelId="{4D58E13A-E27A-4195-B687-513B306E724A}" type="presParOf" srcId="{6E190AA3-75B1-40B5-9BFE-50235AF7A647}" destId="{87BC9E5A-14ED-485D-9E5D-45245D5A0326}"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7F12ED-FB46-417A-B7B9-390EFB828A9D}" type="doc">
      <dgm:prSet loTypeId="urn:microsoft.com/office/officeart/2008/layout/TitledPictureBlocks" loCatId="picture" qsTypeId="urn:microsoft.com/office/officeart/2005/8/quickstyle/simple1" qsCatId="simple" csTypeId="urn:microsoft.com/office/officeart/2005/8/colors/accent3_1" csCatId="accent3" phldr="1"/>
      <dgm:spPr/>
      <dgm:t>
        <a:bodyPr/>
        <a:lstStyle/>
        <a:p>
          <a:endParaRPr lang="es-EC"/>
        </a:p>
      </dgm:t>
    </dgm:pt>
    <dgm:pt modelId="{EAE1A212-BACD-4D50-8A71-8C8FF75DD7AB}">
      <dgm:prSet phldrT="[Texto]" custT="1"/>
      <dgm:spPr/>
      <dgm:t>
        <a:bodyPr/>
        <a:lstStyle/>
        <a:p>
          <a:r>
            <a:rPr lang="es-ES" sz="1600" b="0" cap="none" spc="0" smtClean="0">
              <a:ln w="0"/>
              <a:effectLst>
                <a:outerShdw blurRad="38100" dist="19050" dir="2700000" algn="tl" rotWithShape="0">
                  <a:schemeClr val="dk1">
                    <a:alpha val="40000"/>
                  </a:schemeClr>
                </a:outerShdw>
              </a:effectLst>
            </a:rPr>
            <a:t>Adendas a los Contratos del Servicio Móvil</a:t>
          </a:r>
          <a:endParaRPr lang="es-EC" sz="1600" b="0" cap="none" spc="0" dirty="0">
            <a:ln w="0"/>
            <a:effectLst>
              <a:outerShdw blurRad="38100" dist="19050" dir="2700000" algn="tl" rotWithShape="0">
                <a:schemeClr val="dk1">
                  <a:alpha val="40000"/>
                </a:schemeClr>
              </a:outerShdw>
            </a:effectLst>
          </a:endParaRPr>
        </a:p>
      </dgm:t>
    </dgm:pt>
    <dgm:pt modelId="{E9238E90-6354-4D4B-890C-9D9C74904B75}" type="parTrans" cxnId="{37364587-C53B-44C7-8389-B235CD3FA317}">
      <dgm:prSet/>
      <dgm:spPr/>
      <dgm:t>
        <a:bodyPr/>
        <a:lstStyle/>
        <a:p>
          <a:endParaRPr lang="es-EC" b="0" cap="none" spc="0">
            <a:ln w="0"/>
            <a:solidFill>
              <a:schemeClr val="tx1"/>
            </a:solidFill>
            <a:effectLst>
              <a:outerShdw blurRad="38100" dist="19050" dir="2700000" algn="tl" rotWithShape="0">
                <a:schemeClr val="dk1">
                  <a:alpha val="40000"/>
                </a:schemeClr>
              </a:outerShdw>
            </a:effectLst>
          </a:endParaRPr>
        </a:p>
      </dgm:t>
    </dgm:pt>
    <dgm:pt modelId="{CF8BBD07-D607-4902-8FA4-264FCBA06853}" type="sibTrans" cxnId="{37364587-C53B-44C7-8389-B235CD3FA317}">
      <dgm:prSet/>
      <dgm:spPr/>
      <dgm:t>
        <a:bodyPr/>
        <a:lstStyle/>
        <a:p>
          <a:endParaRPr lang="es-EC" b="0" cap="none" spc="0">
            <a:ln w="0"/>
            <a:solidFill>
              <a:schemeClr val="tx1"/>
            </a:solidFill>
            <a:effectLst>
              <a:outerShdw blurRad="38100" dist="19050" dir="2700000" algn="tl" rotWithShape="0">
                <a:schemeClr val="dk1">
                  <a:alpha val="40000"/>
                </a:schemeClr>
              </a:outerShdw>
            </a:effectLst>
          </a:endParaRPr>
        </a:p>
      </dgm:t>
    </dgm:pt>
    <dgm:pt modelId="{ED99E2D0-C87B-41E6-8C26-CAEED44532E3}">
      <dgm:prSet phldrT="[Texto]" custT="1"/>
      <dgm:spPr/>
      <dgm:t>
        <a:bodyPr/>
        <a:lstStyle/>
        <a:p>
          <a:r>
            <a:rPr lang="es-ES" sz="1600" b="0" cap="none" spc="0" dirty="0" smtClean="0">
              <a:ln w="0"/>
              <a:effectLst>
                <a:outerShdw blurRad="38100" dist="19050" dir="2700000" algn="tl" rotWithShape="0">
                  <a:schemeClr val="dk1">
                    <a:alpha val="40000"/>
                  </a:schemeClr>
                </a:outerShdw>
              </a:effectLst>
            </a:rPr>
            <a:t>Se otorgó espectro adicional a OTECEL y CONECEL</a:t>
          </a:r>
          <a:endParaRPr lang="es-EC" sz="1600" b="0" cap="none" spc="0" dirty="0">
            <a:ln w="0"/>
            <a:effectLst>
              <a:outerShdw blurRad="38100" dist="19050" dir="2700000" algn="tl" rotWithShape="0">
                <a:schemeClr val="dk1">
                  <a:alpha val="40000"/>
                </a:schemeClr>
              </a:outerShdw>
            </a:effectLst>
          </a:endParaRPr>
        </a:p>
      </dgm:t>
    </dgm:pt>
    <dgm:pt modelId="{6C9E15A7-5A80-48D5-980E-3CE15EF819DD}" type="parTrans" cxnId="{42904795-8F50-468F-BC54-0A707016CA47}">
      <dgm:prSet/>
      <dgm:spPr/>
      <dgm:t>
        <a:bodyPr/>
        <a:lstStyle/>
        <a:p>
          <a:endParaRPr lang="es-EC" b="0" cap="none" spc="0">
            <a:ln w="0"/>
            <a:solidFill>
              <a:schemeClr val="tx1"/>
            </a:solidFill>
            <a:effectLst>
              <a:outerShdw blurRad="38100" dist="19050" dir="2700000" algn="tl" rotWithShape="0">
                <a:schemeClr val="dk1">
                  <a:alpha val="40000"/>
                </a:schemeClr>
              </a:outerShdw>
            </a:effectLst>
          </a:endParaRPr>
        </a:p>
      </dgm:t>
    </dgm:pt>
    <dgm:pt modelId="{F61103B2-5E45-4AD9-AFFD-A7FA8D6D7035}" type="sibTrans" cxnId="{42904795-8F50-468F-BC54-0A707016CA47}">
      <dgm:prSet/>
      <dgm:spPr/>
      <dgm:t>
        <a:bodyPr/>
        <a:lstStyle/>
        <a:p>
          <a:endParaRPr lang="es-EC" b="0" cap="none" spc="0">
            <a:ln w="0"/>
            <a:solidFill>
              <a:schemeClr val="tx1"/>
            </a:solidFill>
            <a:effectLst>
              <a:outerShdw blurRad="38100" dist="19050" dir="2700000" algn="tl" rotWithShape="0">
                <a:schemeClr val="dk1">
                  <a:alpha val="40000"/>
                </a:schemeClr>
              </a:outerShdw>
            </a:effectLst>
          </a:endParaRPr>
        </a:p>
      </dgm:t>
    </dgm:pt>
    <dgm:pt modelId="{E1395532-909C-45E8-B98F-922E9A491333}">
      <dgm:prSet phldrT="[Texto]" custT="1"/>
      <dgm:spPr/>
      <dgm:t>
        <a:bodyPr/>
        <a:lstStyle/>
        <a:p>
          <a:r>
            <a:rPr lang="es-ES" sz="1600" b="0" cap="none" spc="0" smtClean="0">
              <a:ln w="0"/>
              <a:effectLst>
                <a:outerShdw blurRad="38100" dist="19050" dir="2700000" algn="tl" rotWithShape="0">
                  <a:schemeClr val="dk1">
                    <a:alpha val="40000"/>
                  </a:schemeClr>
                </a:outerShdw>
              </a:effectLst>
            </a:rPr>
            <a:t>Promover el mejoramiento de la calidad</a:t>
          </a:r>
          <a:endParaRPr lang="es-EC" sz="1600" b="0" cap="none" spc="0" dirty="0">
            <a:ln w="0"/>
            <a:effectLst>
              <a:outerShdw blurRad="38100" dist="19050" dir="2700000" algn="tl" rotWithShape="0">
                <a:schemeClr val="dk1">
                  <a:alpha val="40000"/>
                </a:schemeClr>
              </a:outerShdw>
            </a:effectLst>
          </a:endParaRPr>
        </a:p>
      </dgm:t>
    </dgm:pt>
    <dgm:pt modelId="{3F4AA31B-7E39-4169-99EB-9875C97FE6BF}" type="parTrans" cxnId="{4A147917-711F-49F2-8459-36BC0D81656A}">
      <dgm:prSet/>
      <dgm:spPr/>
      <dgm:t>
        <a:bodyPr/>
        <a:lstStyle/>
        <a:p>
          <a:endParaRPr lang="es-EC" b="0" cap="none" spc="0">
            <a:ln w="0"/>
            <a:solidFill>
              <a:schemeClr val="tx1"/>
            </a:solidFill>
            <a:effectLst>
              <a:outerShdw blurRad="38100" dist="19050" dir="2700000" algn="tl" rotWithShape="0">
                <a:schemeClr val="dk1">
                  <a:alpha val="40000"/>
                </a:schemeClr>
              </a:outerShdw>
            </a:effectLst>
          </a:endParaRPr>
        </a:p>
      </dgm:t>
    </dgm:pt>
    <dgm:pt modelId="{B481F91D-282F-4CBE-AD2E-22B1CDE4A8B5}" type="sibTrans" cxnId="{4A147917-711F-49F2-8459-36BC0D81656A}">
      <dgm:prSet/>
      <dgm:spPr/>
      <dgm:t>
        <a:bodyPr/>
        <a:lstStyle/>
        <a:p>
          <a:endParaRPr lang="es-EC" b="0" cap="none" spc="0">
            <a:ln w="0"/>
            <a:solidFill>
              <a:schemeClr val="tx1"/>
            </a:solidFill>
            <a:effectLst>
              <a:outerShdw blurRad="38100" dist="19050" dir="2700000" algn="tl" rotWithShape="0">
                <a:schemeClr val="dk1">
                  <a:alpha val="40000"/>
                </a:schemeClr>
              </a:outerShdw>
            </a:effectLst>
          </a:endParaRPr>
        </a:p>
      </dgm:t>
    </dgm:pt>
    <dgm:pt modelId="{5FD44C77-1AF6-4603-8A6A-B3DC8D35721A}">
      <dgm:prSet phldrT="[Texto]" custT="1"/>
      <dgm:spPr/>
      <dgm:t>
        <a:bodyPr/>
        <a:lstStyle/>
        <a:p>
          <a:r>
            <a:rPr lang="es-ES" sz="1600" b="0" cap="none" spc="0" smtClean="0">
              <a:ln w="0"/>
              <a:effectLst>
                <a:outerShdw blurRad="38100" dist="19050" dir="2700000" algn="tl" rotWithShape="0">
                  <a:schemeClr val="dk1">
                    <a:alpha val="40000"/>
                  </a:schemeClr>
                </a:outerShdw>
              </a:effectLst>
            </a:rPr>
            <a:t>Despliegue comercial de tecnologías de 4G</a:t>
          </a:r>
          <a:endParaRPr lang="es-EC" sz="1600" b="0" cap="none" spc="0" dirty="0">
            <a:ln w="0"/>
            <a:effectLst>
              <a:outerShdw blurRad="38100" dist="19050" dir="2700000" algn="tl" rotWithShape="0">
                <a:schemeClr val="dk1">
                  <a:alpha val="40000"/>
                </a:schemeClr>
              </a:outerShdw>
            </a:effectLst>
          </a:endParaRPr>
        </a:p>
      </dgm:t>
    </dgm:pt>
    <dgm:pt modelId="{3D3E796B-2B53-4AA6-9DFC-DF4DF78C01E2}" type="parTrans" cxnId="{CFDF97F4-4BDE-4E7D-8CC8-961C2B998197}">
      <dgm:prSet/>
      <dgm:spPr/>
      <dgm:t>
        <a:bodyPr/>
        <a:lstStyle/>
        <a:p>
          <a:endParaRPr lang="es-EC" b="0" cap="none" spc="0">
            <a:ln w="0"/>
            <a:solidFill>
              <a:schemeClr val="tx1"/>
            </a:solidFill>
            <a:effectLst>
              <a:outerShdw blurRad="38100" dist="19050" dir="2700000" algn="tl" rotWithShape="0">
                <a:schemeClr val="dk1">
                  <a:alpha val="40000"/>
                </a:schemeClr>
              </a:outerShdw>
            </a:effectLst>
          </a:endParaRPr>
        </a:p>
      </dgm:t>
    </dgm:pt>
    <dgm:pt modelId="{9EAB904B-D948-40DE-94FB-93A5FBDEC88E}" type="sibTrans" cxnId="{CFDF97F4-4BDE-4E7D-8CC8-961C2B998197}">
      <dgm:prSet/>
      <dgm:spPr/>
      <dgm:t>
        <a:bodyPr/>
        <a:lstStyle/>
        <a:p>
          <a:endParaRPr lang="es-EC" b="0" cap="none" spc="0">
            <a:ln w="0"/>
            <a:solidFill>
              <a:schemeClr val="tx1"/>
            </a:solidFill>
            <a:effectLst>
              <a:outerShdw blurRad="38100" dist="19050" dir="2700000" algn="tl" rotWithShape="0">
                <a:schemeClr val="dk1">
                  <a:alpha val="40000"/>
                </a:schemeClr>
              </a:outerShdw>
            </a:effectLst>
          </a:endParaRPr>
        </a:p>
      </dgm:t>
    </dgm:pt>
    <dgm:pt modelId="{088EF008-694A-43D7-A2CA-1FAE74697D0B}" type="pres">
      <dgm:prSet presAssocID="{F37F12ED-FB46-417A-B7B9-390EFB828A9D}" presName="rootNode" presStyleCnt="0">
        <dgm:presLayoutVars>
          <dgm:chMax/>
          <dgm:chPref/>
          <dgm:dir/>
          <dgm:animLvl val="lvl"/>
        </dgm:presLayoutVars>
      </dgm:prSet>
      <dgm:spPr/>
      <dgm:t>
        <a:bodyPr/>
        <a:lstStyle/>
        <a:p>
          <a:endParaRPr lang="es-EC"/>
        </a:p>
      </dgm:t>
    </dgm:pt>
    <dgm:pt modelId="{612EF88D-CDE1-44EC-AAA2-FE00AADFBB72}" type="pres">
      <dgm:prSet presAssocID="{EAE1A212-BACD-4D50-8A71-8C8FF75DD7AB}" presName="composite" presStyleCnt="0"/>
      <dgm:spPr/>
      <dgm:t>
        <a:bodyPr/>
        <a:lstStyle/>
        <a:p>
          <a:endParaRPr lang="es-EC"/>
        </a:p>
      </dgm:t>
    </dgm:pt>
    <dgm:pt modelId="{1EC0F9A5-FF0D-4F9F-85C2-28ABF70D7401}" type="pres">
      <dgm:prSet presAssocID="{EAE1A212-BACD-4D50-8A71-8C8FF75DD7AB}" presName="ParentText" presStyleLbl="node1" presStyleIdx="0" presStyleCnt="2">
        <dgm:presLayoutVars>
          <dgm:chMax val="1"/>
          <dgm:chPref val="1"/>
          <dgm:bulletEnabled val="1"/>
        </dgm:presLayoutVars>
      </dgm:prSet>
      <dgm:spPr/>
      <dgm:t>
        <a:bodyPr/>
        <a:lstStyle/>
        <a:p>
          <a:endParaRPr lang="es-EC"/>
        </a:p>
      </dgm:t>
    </dgm:pt>
    <dgm:pt modelId="{4B32564A-B697-4A5B-9C6D-FA80E8B1F9C4}" type="pres">
      <dgm:prSet presAssocID="{EAE1A212-BACD-4D50-8A71-8C8FF75DD7AB}" presName="Image" presStyleLbl="bgImgPlace1" presStyleIdx="0" presStyleCnt="2"/>
      <dgm:spPr>
        <a:blipFill rotWithShape="1">
          <a:blip xmlns:r="http://schemas.openxmlformats.org/officeDocument/2006/relationships" r:embed="rId1"/>
          <a:stretch>
            <a:fillRect/>
          </a:stretch>
        </a:blipFill>
      </dgm:spPr>
      <dgm:t>
        <a:bodyPr/>
        <a:lstStyle/>
        <a:p>
          <a:endParaRPr lang="es-EC"/>
        </a:p>
      </dgm:t>
    </dgm:pt>
    <dgm:pt modelId="{99E2AD25-5B9B-4185-97FF-A19A86B50D89}" type="pres">
      <dgm:prSet presAssocID="{EAE1A212-BACD-4D50-8A71-8C8FF75DD7AB}" presName="ChildText" presStyleLbl="fgAcc1" presStyleIdx="0" presStyleCnt="2">
        <dgm:presLayoutVars>
          <dgm:chMax val="0"/>
          <dgm:chPref val="0"/>
          <dgm:bulletEnabled val="1"/>
        </dgm:presLayoutVars>
      </dgm:prSet>
      <dgm:spPr/>
      <dgm:t>
        <a:bodyPr/>
        <a:lstStyle/>
        <a:p>
          <a:endParaRPr lang="es-EC"/>
        </a:p>
      </dgm:t>
    </dgm:pt>
    <dgm:pt modelId="{F49C13E0-7999-4CDD-8988-C3930517C945}" type="pres">
      <dgm:prSet presAssocID="{CF8BBD07-D607-4902-8FA4-264FCBA06853}" presName="sibTrans" presStyleCnt="0"/>
      <dgm:spPr/>
      <dgm:t>
        <a:bodyPr/>
        <a:lstStyle/>
        <a:p>
          <a:endParaRPr lang="es-EC"/>
        </a:p>
      </dgm:t>
    </dgm:pt>
    <dgm:pt modelId="{0262E29F-9194-4846-ADCB-B0FAFECA3C79}" type="pres">
      <dgm:prSet presAssocID="{E1395532-909C-45E8-B98F-922E9A491333}" presName="composite" presStyleCnt="0"/>
      <dgm:spPr/>
      <dgm:t>
        <a:bodyPr/>
        <a:lstStyle/>
        <a:p>
          <a:endParaRPr lang="es-EC"/>
        </a:p>
      </dgm:t>
    </dgm:pt>
    <dgm:pt modelId="{2D13869D-E627-4D25-B236-8196DE4EA764}" type="pres">
      <dgm:prSet presAssocID="{E1395532-909C-45E8-B98F-922E9A491333}" presName="ParentText" presStyleLbl="node1" presStyleIdx="1" presStyleCnt="2">
        <dgm:presLayoutVars>
          <dgm:chMax val="1"/>
          <dgm:chPref val="1"/>
          <dgm:bulletEnabled val="1"/>
        </dgm:presLayoutVars>
      </dgm:prSet>
      <dgm:spPr/>
      <dgm:t>
        <a:bodyPr/>
        <a:lstStyle/>
        <a:p>
          <a:endParaRPr lang="es-EC"/>
        </a:p>
      </dgm:t>
    </dgm:pt>
    <dgm:pt modelId="{51B1D36E-B324-4894-8302-8ECB77862182}" type="pres">
      <dgm:prSet presAssocID="{E1395532-909C-45E8-B98F-922E9A491333}" presName="Image" presStyleLbl="bgImgPlace1" presStyleIdx="1" presStyleCnt="2"/>
      <dgm:spPr>
        <a:blipFill rotWithShape="1">
          <a:blip xmlns:r="http://schemas.openxmlformats.org/officeDocument/2006/relationships" r:embed="rId2"/>
          <a:stretch>
            <a:fillRect/>
          </a:stretch>
        </a:blipFill>
      </dgm:spPr>
      <dgm:t>
        <a:bodyPr/>
        <a:lstStyle/>
        <a:p>
          <a:endParaRPr lang="es-EC"/>
        </a:p>
      </dgm:t>
    </dgm:pt>
    <dgm:pt modelId="{2DB355F3-A0BA-4094-82FF-C824779E9417}" type="pres">
      <dgm:prSet presAssocID="{E1395532-909C-45E8-B98F-922E9A491333}" presName="ChildText" presStyleLbl="fgAcc1" presStyleIdx="1" presStyleCnt="2">
        <dgm:presLayoutVars>
          <dgm:chMax val="0"/>
          <dgm:chPref val="0"/>
          <dgm:bulletEnabled val="1"/>
        </dgm:presLayoutVars>
      </dgm:prSet>
      <dgm:spPr/>
      <dgm:t>
        <a:bodyPr/>
        <a:lstStyle/>
        <a:p>
          <a:endParaRPr lang="es-EC"/>
        </a:p>
      </dgm:t>
    </dgm:pt>
  </dgm:ptLst>
  <dgm:cxnLst>
    <dgm:cxn modelId="{4A147917-711F-49F2-8459-36BC0D81656A}" srcId="{F37F12ED-FB46-417A-B7B9-390EFB828A9D}" destId="{E1395532-909C-45E8-B98F-922E9A491333}" srcOrd="1" destOrd="0" parTransId="{3F4AA31B-7E39-4169-99EB-9875C97FE6BF}" sibTransId="{B481F91D-282F-4CBE-AD2E-22B1CDE4A8B5}"/>
    <dgm:cxn modelId="{42904795-8F50-468F-BC54-0A707016CA47}" srcId="{EAE1A212-BACD-4D50-8A71-8C8FF75DD7AB}" destId="{ED99E2D0-C87B-41E6-8C26-CAEED44532E3}" srcOrd="0" destOrd="0" parTransId="{6C9E15A7-5A80-48D5-980E-3CE15EF819DD}" sibTransId="{F61103B2-5E45-4AD9-AFFD-A7FA8D6D7035}"/>
    <dgm:cxn modelId="{872ABABE-EDB0-4763-846B-2818411F46E7}" type="presOf" srcId="{5FD44C77-1AF6-4603-8A6A-B3DC8D35721A}" destId="{2DB355F3-A0BA-4094-82FF-C824779E9417}" srcOrd="0" destOrd="0" presId="urn:microsoft.com/office/officeart/2008/layout/TitledPictureBlocks"/>
    <dgm:cxn modelId="{FB6CA932-DBA6-47CE-A939-6A20ACBC0ADD}" type="presOf" srcId="{ED99E2D0-C87B-41E6-8C26-CAEED44532E3}" destId="{99E2AD25-5B9B-4185-97FF-A19A86B50D89}" srcOrd="0" destOrd="0" presId="urn:microsoft.com/office/officeart/2008/layout/TitledPictureBlocks"/>
    <dgm:cxn modelId="{51B787D7-A377-468C-BBCB-6CAC468AAC31}" type="presOf" srcId="{E1395532-909C-45E8-B98F-922E9A491333}" destId="{2D13869D-E627-4D25-B236-8196DE4EA764}" srcOrd="0" destOrd="0" presId="urn:microsoft.com/office/officeart/2008/layout/TitledPictureBlocks"/>
    <dgm:cxn modelId="{33A6EDA1-4C64-463D-B933-4B56778FE21D}" type="presOf" srcId="{F37F12ED-FB46-417A-B7B9-390EFB828A9D}" destId="{088EF008-694A-43D7-A2CA-1FAE74697D0B}" srcOrd="0" destOrd="0" presId="urn:microsoft.com/office/officeart/2008/layout/TitledPictureBlocks"/>
    <dgm:cxn modelId="{37364587-C53B-44C7-8389-B235CD3FA317}" srcId="{F37F12ED-FB46-417A-B7B9-390EFB828A9D}" destId="{EAE1A212-BACD-4D50-8A71-8C8FF75DD7AB}" srcOrd="0" destOrd="0" parTransId="{E9238E90-6354-4D4B-890C-9D9C74904B75}" sibTransId="{CF8BBD07-D607-4902-8FA4-264FCBA06853}"/>
    <dgm:cxn modelId="{CFDF97F4-4BDE-4E7D-8CC8-961C2B998197}" srcId="{E1395532-909C-45E8-B98F-922E9A491333}" destId="{5FD44C77-1AF6-4603-8A6A-B3DC8D35721A}" srcOrd="0" destOrd="0" parTransId="{3D3E796B-2B53-4AA6-9DFC-DF4DF78C01E2}" sibTransId="{9EAB904B-D948-40DE-94FB-93A5FBDEC88E}"/>
    <dgm:cxn modelId="{E850F808-92E4-407B-AA49-C22CDEA4AEC5}" type="presOf" srcId="{EAE1A212-BACD-4D50-8A71-8C8FF75DD7AB}" destId="{1EC0F9A5-FF0D-4F9F-85C2-28ABF70D7401}" srcOrd="0" destOrd="0" presId="urn:microsoft.com/office/officeart/2008/layout/TitledPictureBlocks"/>
    <dgm:cxn modelId="{D2F9DCA9-2273-4972-AD42-3F9266587BE2}" type="presParOf" srcId="{088EF008-694A-43D7-A2CA-1FAE74697D0B}" destId="{612EF88D-CDE1-44EC-AAA2-FE00AADFBB72}" srcOrd="0" destOrd="0" presId="urn:microsoft.com/office/officeart/2008/layout/TitledPictureBlocks"/>
    <dgm:cxn modelId="{42D8BAB5-1B8C-43CC-9FDA-E54C5017EA5A}" type="presParOf" srcId="{612EF88D-CDE1-44EC-AAA2-FE00AADFBB72}" destId="{1EC0F9A5-FF0D-4F9F-85C2-28ABF70D7401}" srcOrd="0" destOrd="0" presId="urn:microsoft.com/office/officeart/2008/layout/TitledPictureBlocks"/>
    <dgm:cxn modelId="{DCE05A8E-EB0C-4882-8662-E5D86DC23CB9}" type="presParOf" srcId="{612EF88D-CDE1-44EC-AAA2-FE00AADFBB72}" destId="{4B32564A-B697-4A5B-9C6D-FA80E8B1F9C4}" srcOrd="1" destOrd="0" presId="urn:microsoft.com/office/officeart/2008/layout/TitledPictureBlocks"/>
    <dgm:cxn modelId="{DFB1DDBA-C631-473B-A387-C68325207423}" type="presParOf" srcId="{612EF88D-CDE1-44EC-AAA2-FE00AADFBB72}" destId="{99E2AD25-5B9B-4185-97FF-A19A86B50D89}" srcOrd="2" destOrd="0" presId="urn:microsoft.com/office/officeart/2008/layout/TitledPictureBlocks"/>
    <dgm:cxn modelId="{5CCC1AFA-5CAA-4A19-B25D-50C12B86AAAF}" type="presParOf" srcId="{088EF008-694A-43D7-A2CA-1FAE74697D0B}" destId="{F49C13E0-7999-4CDD-8988-C3930517C945}" srcOrd="1" destOrd="0" presId="urn:microsoft.com/office/officeart/2008/layout/TitledPictureBlocks"/>
    <dgm:cxn modelId="{A5F93651-8B1B-4A9D-959B-F75D2F2143B9}" type="presParOf" srcId="{088EF008-694A-43D7-A2CA-1FAE74697D0B}" destId="{0262E29F-9194-4846-ADCB-B0FAFECA3C79}" srcOrd="2" destOrd="0" presId="urn:microsoft.com/office/officeart/2008/layout/TitledPictureBlocks"/>
    <dgm:cxn modelId="{18986A16-8C03-41A4-9FCF-6C39D3F3B4AF}" type="presParOf" srcId="{0262E29F-9194-4846-ADCB-B0FAFECA3C79}" destId="{2D13869D-E627-4D25-B236-8196DE4EA764}" srcOrd="0" destOrd="0" presId="urn:microsoft.com/office/officeart/2008/layout/TitledPictureBlocks"/>
    <dgm:cxn modelId="{423E5239-1744-4F6F-A812-56D237D8508B}" type="presParOf" srcId="{0262E29F-9194-4846-ADCB-B0FAFECA3C79}" destId="{51B1D36E-B324-4894-8302-8ECB77862182}" srcOrd="1" destOrd="0" presId="urn:microsoft.com/office/officeart/2008/layout/TitledPictureBlocks"/>
    <dgm:cxn modelId="{245A8A7A-D4F9-4285-A531-3DF5F2CC6105}" type="presParOf" srcId="{0262E29F-9194-4846-ADCB-B0FAFECA3C79}" destId="{2DB355F3-A0BA-4094-82FF-C824779E9417}" srcOrd="2" destOrd="0" presId="urn:microsoft.com/office/officeart/2008/layout/Titled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77126E-0631-44BC-B3F8-AEC703534A7F}" type="doc">
      <dgm:prSet loTypeId="urn:microsoft.com/office/officeart/2005/8/layout/matrix3" loCatId="matrix" qsTypeId="urn:microsoft.com/office/officeart/2005/8/quickstyle/simple1" qsCatId="simple" csTypeId="urn:microsoft.com/office/officeart/2005/8/colors/accent3_1" csCatId="accent3" phldr="1"/>
      <dgm:spPr/>
      <dgm:t>
        <a:bodyPr/>
        <a:lstStyle/>
        <a:p>
          <a:endParaRPr lang="es-EC"/>
        </a:p>
      </dgm:t>
    </dgm:pt>
    <dgm:pt modelId="{8B23A286-1244-4C79-B449-1B68839E9566}">
      <dgm:prSet phldrT="[Texto]" custT="1"/>
      <dgm:spPr/>
      <dgm:t>
        <a:bodyPr/>
        <a:lstStyle/>
        <a:p>
          <a:pPr rtl="0"/>
          <a:r>
            <a:rPr lang="es-MX" sz="1800" dirty="0" smtClean="0">
              <a:effectLst/>
              <a:latin typeface="+mn-lt"/>
              <a:ea typeface="+mn-ea"/>
              <a:cs typeface="+mn-cs"/>
            </a:rPr>
            <a:t>Se iniciaron 265 procesos de terminación de contrato</a:t>
          </a:r>
          <a:endParaRPr lang="es-EC" sz="1800" dirty="0"/>
        </a:p>
      </dgm:t>
    </dgm:pt>
    <dgm:pt modelId="{E6D3D827-2D79-4752-8259-99F9652A9F98}" type="parTrans" cxnId="{64D8EF1A-C5EA-4830-B41F-0066932041F6}">
      <dgm:prSet/>
      <dgm:spPr/>
      <dgm:t>
        <a:bodyPr/>
        <a:lstStyle/>
        <a:p>
          <a:endParaRPr lang="es-EC"/>
        </a:p>
      </dgm:t>
    </dgm:pt>
    <dgm:pt modelId="{361C8964-3B82-4390-B6D3-8EB47C60647E}" type="sibTrans" cxnId="{64D8EF1A-C5EA-4830-B41F-0066932041F6}">
      <dgm:prSet/>
      <dgm:spPr/>
      <dgm:t>
        <a:bodyPr/>
        <a:lstStyle/>
        <a:p>
          <a:endParaRPr lang="es-EC"/>
        </a:p>
      </dgm:t>
    </dgm:pt>
    <dgm:pt modelId="{5AC126F0-D372-48AC-9373-A249D28CC80C}">
      <dgm:prSet phldrT="[Texto]" custT="1"/>
      <dgm:spPr/>
      <dgm:t>
        <a:bodyPr/>
        <a:lstStyle/>
        <a:p>
          <a:pPr rtl="0"/>
          <a:r>
            <a:rPr lang="es-MX" sz="1800" dirty="0" smtClean="0"/>
            <a:t>Se determinó que se debe iniciar 432 procesos</a:t>
          </a:r>
          <a:endParaRPr lang="es-EC" sz="1800" dirty="0"/>
        </a:p>
      </dgm:t>
    </dgm:pt>
    <dgm:pt modelId="{7BB15B65-06A7-42A4-9DB0-E81F1B9D094F}" type="parTrans" cxnId="{2EB53DE9-FA06-4267-AC73-214FC9752523}">
      <dgm:prSet/>
      <dgm:spPr/>
      <dgm:t>
        <a:bodyPr/>
        <a:lstStyle/>
        <a:p>
          <a:endParaRPr lang="es-EC"/>
        </a:p>
      </dgm:t>
    </dgm:pt>
    <dgm:pt modelId="{F437A275-9C60-489B-9C9A-7E6735368A8F}" type="sibTrans" cxnId="{2EB53DE9-FA06-4267-AC73-214FC9752523}">
      <dgm:prSet/>
      <dgm:spPr/>
      <dgm:t>
        <a:bodyPr/>
        <a:lstStyle/>
        <a:p>
          <a:endParaRPr lang="es-EC"/>
        </a:p>
      </dgm:t>
    </dgm:pt>
    <dgm:pt modelId="{52059E51-8F7B-4320-B651-C62B462F2472}">
      <dgm:prSet phldrT="[Texto]" custT="1"/>
      <dgm:spPr/>
      <dgm:t>
        <a:bodyPr/>
        <a:lstStyle/>
        <a:p>
          <a:pPr rtl="0"/>
          <a:r>
            <a:rPr lang="es-MX" sz="1800" baseline="0" dirty="0" smtClean="0">
              <a:effectLst/>
              <a:latin typeface="+mn-lt"/>
              <a:ea typeface="+mn-ea"/>
              <a:cs typeface="+mn-cs"/>
            </a:rPr>
            <a:t>10 terminaron en reversión</a:t>
          </a:r>
          <a:endParaRPr lang="es-EC" sz="1800" dirty="0"/>
        </a:p>
      </dgm:t>
    </dgm:pt>
    <dgm:pt modelId="{44993F9B-4D06-4404-A972-048CE926A2F7}" type="parTrans" cxnId="{CC4E329F-5CCB-43E9-8A51-FC579A421F12}">
      <dgm:prSet/>
      <dgm:spPr/>
      <dgm:t>
        <a:bodyPr/>
        <a:lstStyle/>
        <a:p>
          <a:endParaRPr lang="es-EC"/>
        </a:p>
      </dgm:t>
    </dgm:pt>
    <dgm:pt modelId="{9FC14BBF-F113-4B9D-BA48-34A903E23914}" type="sibTrans" cxnId="{CC4E329F-5CCB-43E9-8A51-FC579A421F12}">
      <dgm:prSet/>
      <dgm:spPr/>
      <dgm:t>
        <a:bodyPr/>
        <a:lstStyle/>
        <a:p>
          <a:endParaRPr lang="es-EC"/>
        </a:p>
      </dgm:t>
    </dgm:pt>
    <dgm:pt modelId="{F6A4E8D4-42FC-43A1-9BE3-C0257C8EBEB6}">
      <dgm:prSet phldrT="[Texto]" custT="1"/>
      <dgm:spPr/>
      <dgm:t>
        <a:bodyPr/>
        <a:lstStyle/>
        <a:p>
          <a:pPr rtl="0"/>
          <a:r>
            <a:rPr lang="es-MX" sz="1800" dirty="0" smtClean="0"/>
            <a:t>Cumplimiento de la LOC</a:t>
          </a:r>
          <a:endParaRPr lang="es-EC" sz="1800" dirty="0"/>
        </a:p>
      </dgm:t>
    </dgm:pt>
    <dgm:pt modelId="{8EED4430-D1CC-4411-9C9A-A1898A2C22EB}" type="parTrans" cxnId="{F7EC0E1F-E596-4A40-ACDE-857AEDC2DCB2}">
      <dgm:prSet/>
      <dgm:spPr/>
      <dgm:t>
        <a:bodyPr/>
        <a:lstStyle/>
        <a:p>
          <a:endParaRPr lang="es-EC"/>
        </a:p>
      </dgm:t>
    </dgm:pt>
    <dgm:pt modelId="{5E6920B3-24E2-4119-8B2C-7FAA6103E9A2}" type="sibTrans" cxnId="{F7EC0E1F-E596-4A40-ACDE-857AEDC2DCB2}">
      <dgm:prSet/>
      <dgm:spPr/>
      <dgm:t>
        <a:bodyPr/>
        <a:lstStyle/>
        <a:p>
          <a:endParaRPr lang="es-EC"/>
        </a:p>
      </dgm:t>
    </dgm:pt>
    <dgm:pt modelId="{4E4BC26A-139E-43DF-9C0E-5C2892A8BC4B}" type="pres">
      <dgm:prSet presAssocID="{3A77126E-0631-44BC-B3F8-AEC703534A7F}" presName="matrix" presStyleCnt="0">
        <dgm:presLayoutVars>
          <dgm:chMax val="1"/>
          <dgm:dir/>
          <dgm:resizeHandles val="exact"/>
        </dgm:presLayoutVars>
      </dgm:prSet>
      <dgm:spPr/>
      <dgm:t>
        <a:bodyPr/>
        <a:lstStyle/>
        <a:p>
          <a:endParaRPr lang="es-EC"/>
        </a:p>
      </dgm:t>
    </dgm:pt>
    <dgm:pt modelId="{843FC21D-20D6-4E40-8A1D-C86F609F58F4}" type="pres">
      <dgm:prSet presAssocID="{3A77126E-0631-44BC-B3F8-AEC703534A7F}" presName="diamond" presStyleLbl="bgShp" presStyleIdx="0" presStyleCnt="1"/>
      <dgm:spPr/>
    </dgm:pt>
    <dgm:pt modelId="{F61D60D2-6984-4CA2-8B5B-522CEF3EDDAE}" type="pres">
      <dgm:prSet presAssocID="{3A77126E-0631-44BC-B3F8-AEC703534A7F}" presName="quad1" presStyleLbl="node1" presStyleIdx="0" presStyleCnt="4">
        <dgm:presLayoutVars>
          <dgm:chMax val="0"/>
          <dgm:chPref val="0"/>
          <dgm:bulletEnabled val="1"/>
        </dgm:presLayoutVars>
      </dgm:prSet>
      <dgm:spPr/>
      <dgm:t>
        <a:bodyPr/>
        <a:lstStyle/>
        <a:p>
          <a:endParaRPr lang="es-EC"/>
        </a:p>
      </dgm:t>
    </dgm:pt>
    <dgm:pt modelId="{025733D3-708E-4358-889A-C1E3F4AD249F}" type="pres">
      <dgm:prSet presAssocID="{3A77126E-0631-44BC-B3F8-AEC703534A7F}" presName="quad2" presStyleLbl="node1" presStyleIdx="1" presStyleCnt="4">
        <dgm:presLayoutVars>
          <dgm:chMax val="0"/>
          <dgm:chPref val="0"/>
          <dgm:bulletEnabled val="1"/>
        </dgm:presLayoutVars>
      </dgm:prSet>
      <dgm:spPr/>
      <dgm:t>
        <a:bodyPr/>
        <a:lstStyle/>
        <a:p>
          <a:endParaRPr lang="es-EC"/>
        </a:p>
      </dgm:t>
    </dgm:pt>
    <dgm:pt modelId="{4BFDBE33-5FB5-4A03-A625-7FFA42ECC1EB}" type="pres">
      <dgm:prSet presAssocID="{3A77126E-0631-44BC-B3F8-AEC703534A7F}" presName="quad3" presStyleLbl="node1" presStyleIdx="2" presStyleCnt="4">
        <dgm:presLayoutVars>
          <dgm:chMax val="0"/>
          <dgm:chPref val="0"/>
          <dgm:bulletEnabled val="1"/>
        </dgm:presLayoutVars>
      </dgm:prSet>
      <dgm:spPr/>
      <dgm:t>
        <a:bodyPr/>
        <a:lstStyle/>
        <a:p>
          <a:endParaRPr lang="es-EC"/>
        </a:p>
      </dgm:t>
    </dgm:pt>
    <dgm:pt modelId="{D8E5449F-61FF-475F-AE8F-9D15661D0C87}" type="pres">
      <dgm:prSet presAssocID="{3A77126E-0631-44BC-B3F8-AEC703534A7F}" presName="quad4" presStyleLbl="node1" presStyleIdx="3" presStyleCnt="4">
        <dgm:presLayoutVars>
          <dgm:chMax val="0"/>
          <dgm:chPref val="0"/>
          <dgm:bulletEnabled val="1"/>
        </dgm:presLayoutVars>
      </dgm:prSet>
      <dgm:spPr/>
      <dgm:t>
        <a:bodyPr/>
        <a:lstStyle/>
        <a:p>
          <a:endParaRPr lang="es-EC"/>
        </a:p>
      </dgm:t>
    </dgm:pt>
  </dgm:ptLst>
  <dgm:cxnLst>
    <dgm:cxn modelId="{44FA9EA9-2C41-4FA4-B012-E8CF3A643EE5}" type="presOf" srcId="{8B23A286-1244-4C79-B449-1B68839E9566}" destId="{F61D60D2-6984-4CA2-8B5B-522CEF3EDDAE}" srcOrd="0" destOrd="0" presId="urn:microsoft.com/office/officeart/2005/8/layout/matrix3"/>
    <dgm:cxn modelId="{2EB53DE9-FA06-4267-AC73-214FC9752523}" srcId="{3A77126E-0631-44BC-B3F8-AEC703534A7F}" destId="{5AC126F0-D372-48AC-9373-A249D28CC80C}" srcOrd="1" destOrd="0" parTransId="{7BB15B65-06A7-42A4-9DB0-E81F1B9D094F}" sibTransId="{F437A275-9C60-489B-9C9A-7E6735368A8F}"/>
    <dgm:cxn modelId="{9BD1B4D4-6CD5-485C-8812-6CCA7FB71310}" type="presOf" srcId="{5AC126F0-D372-48AC-9373-A249D28CC80C}" destId="{025733D3-708E-4358-889A-C1E3F4AD249F}" srcOrd="0" destOrd="0" presId="urn:microsoft.com/office/officeart/2005/8/layout/matrix3"/>
    <dgm:cxn modelId="{F7EC0E1F-E596-4A40-ACDE-857AEDC2DCB2}" srcId="{3A77126E-0631-44BC-B3F8-AEC703534A7F}" destId="{F6A4E8D4-42FC-43A1-9BE3-C0257C8EBEB6}" srcOrd="3" destOrd="0" parTransId="{8EED4430-D1CC-4411-9C9A-A1898A2C22EB}" sibTransId="{5E6920B3-24E2-4119-8B2C-7FAA6103E9A2}"/>
    <dgm:cxn modelId="{978CBDD3-494F-4699-ABDF-2DA1C00CBF13}" type="presOf" srcId="{3A77126E-0631-44BC-B3F8-AEC703534A7F}" destId="{4E4BC26A-139E-43DF-9C0E-5C2892A8BC4B}" srcOrd="0" destOrd="0" presId="urn:microsoft.com/office/officeart/2005/8/layout/matrix3"/>
    <dgm:cxn modelId="{7A4DD2F0-EB9C-4CA3-8C1E-7DD0FB76D787}" type="presOf" srcId="{F6A4E8D4-42FC-43A1-9BE3-C0257C8EBEB6}" destId="{D8E5449F-61FF-475F-AE8F-9D15661D0C87}" srcOrd="0" destOrd="0" presId="urn:microsoft.com/office/officeart/2005/8/layout/matrix3"/>
    <dgm:cxn modelId="{43A21D38-582A-4B12-9ED6-2B5D33FED1BD}" type="presOf" srcId="{52059E51-8F7B-4320-B651-C62B462F2472}" destId="{4BFDBE33-5FB5-4A03-A625-7FFA42ECC1EB}" srcOrd="0" destOrd="0" presId="urn:microsoft.com/office/officeart/2005/8/layout/matrix3"/>
    <dgm:cxn modelId="{CC4E329F-5CCB-43E9-8A51-FC579A421F12}" srcId="{3A77126E-0631-44BC-B3F8-AEC703534A7F}" destId="{52059E51-8F7B-4320-B651-C62B462F2472}" srcOrd="2" destOrd="0" parTransId="{44993F9B-4D06-4404-A972-048CE926A2F7}" sibTransId="{9FC14BBF-F113-4B9D-BA48-34A903E23914}"/>
    <dgm:cxn modelId="{64D8EF1A-C5EA-4830-B41F-0066932041F6}" srcId="{3A77126E-0631-44BC-B3F8-AEC703534A7F}" destId="{8B23A286-1244-4C79-B449-1B68839E9566}" srcOrd="0" destOrd="0" parTransId="{E6D3D827-2D79-4752-8259-99F9652A9F98}" sibTransId="{361C8964-3B82-4390-B6D3-8EB47C60647E}"/>
    <dgm:cxn modelId="{5969E388-0552-4F39-93F7-A078BF70DE78}" type="presParOf" srcId="{4E4BC26A-139E-43DF-9C0E-5C2892A8BC4B}" destId="{843FC21D-20D6-4E40-8A1D-C86F609F58F4}" srcOrd="0" destOrd="0" presId="urn:microsoft.com/office/officeart/2005/8/layout/matrix3"/>
    <dgm:cxn modelId="{AEFAF4CB-EC45-4BC8-960F-1BDC1FC30B2D}" type="presParOf" srcId="{4E4BC26A-139E-43DF-9C0E-5C2892A8BC4B}" destId="{F61D60D2-6984-4CA2-8B5B-522CEF3EDDAE}" srcOrd="1" destOrd="0" presId="urn:microsoft.com/office/officeart/2005/8/layout/matrix3"/>
    <dgm:cxn modelId="{19EB516E-A611-484C-A040-FF4ACEC8987F}" type="presParOf" srcId="{4E4BC26A-139E-43DF-9C0E-5C2892A8BC4B}" destId="{025733D3-708E-4358-889A-C1E3F4AD249F}" srcOrd="2" destOrd="0" presId="urn:microsoft.com/office/officeart/2005/8/layout/matrix3"/>
    <dgm:cxn modelId="{DCF8E1E7-FB66-4190-9FC6-660316766726}" type="presParOf" srcId="{4E4BC26A-139E-43DF-9C0E-5C2892A8BC4B}" destId="{4BFDBE33-5FB5-4A03-A625-7FFA42ECC1EB}" srcOrd="3" destOrd="0" presId="urn:microsoft.com/office/officeart/2005/8/layout/matrix3"/>
    <dgm:cxn modelId="{C2C6516E-CC99-4DD1-A1CB-AAF541487066}" type="presParOf" srcId="{4E4BC26A-139E-43DF-9C0E-5C2892A8BC4B}" destId="{D8E5449F-61FF-475F-AE8F-9D15661D0C87}"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FD2FE2-50E2-4E84-88AD-30BDEE11AE58}" type="datetimeFigureOut">
              <a:rPr lang="es-EC" smtClean="0"/>
              <a:t>17/03/2016</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70F9F-20B7-4020-BB72-89CD955B046E}" type="slidenum">
              <a:rPr lang="es-EC" smtClean="0"/>
              <a:t>‹Nº›</a:t>
            </a:fld>
            <a:endParaRPr lang="es-EC"/>
          </a:p>
        </p:txBody>
      </p:sp>
    </p:spTree>
    <p:extLst>
      <p:ext uri="{BB962C8B-B14F-4D97-AF65-F5344CB8AC3E}">
        <p14:creationId xmlns:p14="http://schemas.microsoft.com/office/powerpoint/2010/main" val="97113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1</a:t>
            </a:fld>
            <a:endParaRPr lang="es-EC"/>
          </a:p>
        </p:txBody>
      </p:sp>
    </p:spTree>
    <p:extLst>
      <p:ext uri="{BB962C8B-B14F-4D97-AF65-F5344CB8AC3E}">
        <p14:creationId xmlns:p14="http://schemas.microsoft.com/office/powerpoint/2010/main" val="3389234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21 de mayo de 2015 se registró en la ARCOTEL el inicio de Operaciones de la Acreditación como Entidad de Certificación de Información y Servicios Relacionados con la Firma Electrónica al Consejo de la Judicatura, por lo que en el país ahora cuenta con</a:t>
            </a:r>
            <a:r>
              <a:rPr lang="es-EC" sz="1200" kern="1200" baseline="0" dirty="0" smtClean="0">
                <a:solidFill>
                  <a:schemeClr val="tx1"/>
                </a:solidFill>
                <a:effectLst/>
                <a:latin typeface="+mn-lt"/>
                <a:ea typeface="+mn-ea"/>
                <a:cs typeface="+mn-cs"/>
              </a:rPr>
              <a:t> cuatro (4)</a:t>
            </a:r>
            <a:r>
              <a:rPr lang="es-EC" sz="1200" kern="1200" dirty="0" smtClean="0">
                <a:solidFill>
                  <a:schemeClr val="tx1"/>
                </a:solidFill>
                <a:effectLst/>
                <a:latin typeface="+mn-lt"/>
                <a:ea typeface="+mn-ea"/>
                <a:cs typeface="+mn-cs"/>
              </a:rPr>
              <a:t> entidades acreditadas por el Estado Ecuatoriano para brindar servicios de firma electrónica, pensando principalmente en los proyectos del sistema judicial en el país.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u="sng" kern="1200" dirty="0" smtClean="0">
                <a:solidFill>
                  <a:schemeClr val="tx1"/>
                </a:solidFill>
                <a:effectLst/>
                <a:latin typeface="+mn-lt"/>
                <a:ea typeface="+mn-ea"/>
                <a:cs typeface="+mn-cs"/>
              </a:rPr>
              <a:t>Es la cuarta acreditación,</a:t>
            </a:r>
            <a:r>
              <a:rPr lang="es-EC" sz="1200" b="1" u="sng" kern="1200" baseline="0" dirty="0" smtClean="0">
                <a:solidFill>
                  <a:schemeClr val="tx1"/>
                </a:solidFill>
                <a:effectLst/>
                <a:latin typeface="+mn-lt"/>
                <a:ea typeface="+mn-ea"/>
                <a:cs typeface="+mn-cs"/>
              </a:rPr>
              <a:t> pero no conviene mencionar debido a que una de ellas están en liquidación</a:t>
            </a:r>
            <a:endParaRPr lang="es-EC" sz="1200" b="1" u="sng"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10</a:t>
            </a:fld>
            <a:endParaRPr lang="es-EC"/>
          </a:p>
        </p:txBody>
      </p:sp>
    </p:spTree>
    <p:extLst>
      <p:ext uri="{BB962C8B-B14F-4D97-AF65-F5344CB8AC3E}">
        <p14:creationId xmlns:p14="http://schemas.microsoft.com/office/powerpoint/2010/main" val="4273239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Continuando con la política</a:t>
            </a:r>
            <a:r>
              <a:rPr lang="es-EC" sz="1200" kern="1200" baseline="0" dirty="0" smtClean="0">
                <a:solidFill>
                  <a:schemeClr val="tx1"/>
                </a:solidFill>
                <a:effectLst/>
                <a:latin typeface="+mn-lt"/>
                <a:ea typeface="+mn-ea"/>
                <a:cs typeface="+mn-cs"/>
              </a:rPr>
              <a:t> de masificar el uso de las </a:t>
            </a:r>
            <a:r>
              <a:rPr lang="es-EC" sz="1200" kern="1200" baseline="0" dirty="0" err="1" smtClean="0">
                <a:solidFill>
                  <a:schemeClr val="tx1"/>
                </a:solidFill>
                <a:effectLst/>
                <a:latin typeface="+mn-lt"/>
                <a:ea typeface="+mn-ea"/>
                <a:cs typeface="+mn-cs"/>
              </a:rPr>
              <a:t>TIC´s</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el 30 de junio de 2015, la ARCOTEL otorgó el registro para la prestación de servicios de Telecomunicaciones a través de Cable Submarino, a favor de la empresa Cable Andino S.A. CORPANDINO, que inició operaciones el 28 de agosto de 2015. </a:t>
            </a:r>
            <a:endParaRPr lang="es-EC" sz="1200" b="1" kern="1200" dirty="0" smtClean="0">
              <a:solidFill>
                <a:schemeClr val="tx1"/>
              </a:solidFill>
              <a:effectLst/>
              <a:latin typeface="+mn-lt"/>
              <a:ea typeface="+mn-ea"/>
              <a:cs typeface="+mn-cs"/>
            </a:endParaRPr>
          </a:p>
          <a:p>
            <a:pPr lvl="0" algn="just">
              <a:defRPr/>
            </a:pPr>
            <a:r>
              <a:rPr lang="es-EC" sz="1200" b="1" dirty="0" smtClean="0"/>
              <a:t>Incrementando 200 veces la velocidad actual de transmisión de datos en el país, masificando el acceso a las tecnologías de la información, aportando al cumplimiento del Plan Nacional del Buen Vivir.</a:t>
            </a:r>
            <a:endParaRPr lang="es-EC" sz="1200" b="1" dirty="0"/>
          </a:p>
        </p:txBody>
      </p:sp>
      <p:sp>
        <p:nvSpPr>
          <p:cNvPr id="4" name="Marcador de número de diapositiva 3"/>
          <p:cNvSpPr>
            <a:spLocks noGrp="1"/>
          </p:cNvSpPr>
          <p:nvPr>
            <p:ph type="sldNum" sz="quarter" idx="10"/>
          </p:nvPr>
        </p:nvSpPr>
        <p:spPr/>
        <p:txBody>
          <a:bodyPr/>
          <a:lstStyle/>
          <a:p>
            <a:fld id="{52370F9F-20B7-4020-BB72-89CD955B046E}" type="slidenum">
              <a:rPr lang="es-EC" smtClean="0"/>
              <a:t>11</a:t>
            </a:fld>
            <a:endParaRPr lang="es-EC"/>
          </a:p>
        </p:txBody>
      </p:sp>
    </p:spTree>
    <p:extLst>
      <p:ext uri="{BB962C8B-B14F-4D97-AF65-F5344CB8AC3E}">
        <p14:creationId xmlns:p14="http://schemas.microsoft.com/office/powerpoint/2010/main" val="4240773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suscribieron las Adendas a los Contratos del Servicio Móvil avanzado el 18 de febrero de 2015, en las cuales se otorgó espectro adicional a las prestadoras OTECEL y CONECEL con la finalidad de promover el mejoramiento de la calidad en la prestación del servicio y contribuir al despliegue comercial de tecnologías de cuarta generación como LTE. </a:t>
            </a:r>
            <a:endParaRPr lang="es-EC"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Nota: son 1,043,430 usuarios</a:t>
            </a:r>
            <a:r>
              <a:rPr lang="es-EC" sz="1200" b="1" kern="1200" baseline="0" dirty="0" smtClean="0">
                <a:solidFill>
                  <a:schemeClr val="tx1"/>
                </a:solidFill>
                <a:effectLst/>
                <a:latin typeface="+mn-lt"/>
                <a:ea typeface="+mn-ea"/>
                <a:cs typeface="+mn-cs"/>
              </a:rPr>
              <a:t> entre las tres operadoras los datos son hasta Enero 2016</a:t>
            </a: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12</a:t>
            </a:fld>
            <a:endParaRPr lang="es-EC"/>
          </a:p>
        </p:txBody>
      </p:sp>
    </p:spTree>
    <p:extLst>
      <p:ext uri="{BB962C8B-B14F-4D97-AF65-F5344CB8AC3E}">
        <p14:creationId xmlns:p14="http://schemas.microsoft.com/office/powerpoint/2010/main" val="114941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Se iniciaron 265 procesos de terminación de contrato,</a:t>
            </a:r>
            <a:r>
              <a:rPr lang="es-MX" sz="1200" kern="1200" baseline="0" dirty="0" smtClean="0">
                <a:solidFill>
                  <a:schemeClr val="tx1"/>
                </a:solidFill>
                <a:effectLst/>
                <a:latin typeface="+mn-lt"/>
                <a:ea typeface="+mn-ea"/>
                <a:cs typeface="+mn-cs"/>
              </a:rPr>
              <a:t> de los cuales 10 terminaron en reversión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13</a:t>
            </a:fld>
            <a:endParaRPr lang="es-EC"/>
          </a:p>
        </p:txBody>
      </p:sp>
    </p:spTree>
    <p:extLst>
      <p:ext uri="{BB962C8B-B14F-4D97-AF65-F5344CB8AC3E}">
        <p14:creationId xmlns:p14="http://schemas.microsoft.com/office/powerpoint/2010/main" val="1343738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14</a:t>
            </a:fld>
            <a:endParaRPr lang="es-EC"/>
          </a:p>
        </p:txBody>
      </p:sp>
    </p:spTree>
    <p:extLst>
      <p:ext uri="{BB962C8B-B14F-4D97-AF65-F5344CB8AC3E}">
        <p14:creationId xmlns:p14="http://schemas.microsoft.com/office/powerpoint/2010/main" val="142452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Durante el 2015, la ARCOTEL realizó el control de un total de 570 sistemas de radiocomunicaciones fijo móvil, que suscribieron sus respectivos Títulos Habilitantes en el año 2014. Los resultados obtenidos indican que 486 operaron de acuerdo a su Título Habilitantes, y 84 no operaron u operaron con características diferentes a las autorizadas. </a:t>
            </a:r>
            <a:endParaRPr lang="es-EC"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kern="1200" baseline="0" dirty="0" smtClean="0">
                <a:solidFill>
                  <a:schemeClr val="tx1"/>
                </a:solidFill>
                <a:effectLst/>
                <a:latin typeface="+mn-lt"/>
                <a:ea typeface="+mn-ea"/>
                <a:cs typeface="+mn-cs"/>
              </a:rPr>
              <a:t>Respecto a los 84 se adoptaron las medidas establecidas en los títulos habilitantes, normativa y la ley (se comunicó  a regulación para reversión de transmisiones)</a:t>
            </a:r>
            <a:endParaRPr lang="es-EC" sz="1200" b="1"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15</a:t>
            </a:fld>
            <a:endParaRPr lang="es-EC"/>
          </a:p>
        </p:txBody>
      </p:sp>
    </p:spTree>
    <p:extLst>
      <p:ext uri="{BB962C8B-B14F-4D97-AF65-F5344CB8AC3E}">
        <p14:creationId xmlns:p14="http://schemas.microsoft.com/office/powerpoint/2010/main" val="152776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Durante el 2015, la ARCOTEL controló el cumplimiento del </a:t>
            </a:r>
            <a:r>
              <a:rPr lang="es-EC" sz="1200" i="1" kern="1200" dirty="0" smtClean="0">
                <a:solidFill>
                  <a:schemeClr val="tx1"/>
                </a:solidFill>
                <a:effectLst/>
                <a:latin typeface="+mn-lt"/>
                <a:ea typeface="+mn-ea"/>
                <a:cs typeface="+mn-cs"/>
              </a:rPr>
              <a:t>“Reglamento de Protección de emisiones de Radiación no ionizante generadas por uso de frecuencias del espectro radioeléctrico”,</a:t>
            </a:r>
            <a:r>
              <a:rPr lang="es-EC" sz="1200" kern="1200" dirty="0" smtClean="0">
                <a:solidFill>
                  <a:schemeClr val="tx1"/>
                </a:solidFill>
                <a:effectLst/>
                <a:latin typeface="+mn-lt"/>
                <a:ea typeface="+mn-ea"/>
                <a:cs typeface="+mn-cs"/>
              </a:rPr>
              <a:t> a través del Sistema Continuo de Monitoreo de Emisiones Electromagnéticas, que permite verificar si esas emisiones generadas por infraestructura de telecomunicaciones (actualmente para el rango de 100 kHz a 8 GHz), cumplen con los límites de campos electromagnéticos establecidos por la organismos internacionales como la Organización Mundial de la Salud OMS y la Unión Internacional de Telecomunicaciones UIT (Recomendación UIT-T K.83), para la exposición humana. Adicionalmente, y conforme el pedido realizado por las operadoras del SMA se han realizado un total de 316 mediciones en radio bases a nivel nacional. </a:t>
            </a:r>
            <a:endParaRPr lang="es-EC" sz="1200" b="1" u="sng"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16</a:t>
            </a:fld>
            <a:endParaRPr lang="es-EC"/>
          </a:p>
        </p:txBody>
      </p:sp>
    </p:spTree>
    <p:extLst>
      <p:ext uri="{BB962C8B-B14F-4D97-AF65-F5344CB8AC3E}">
        <p14:creationId xmlns:p14="http://schemas.microsoft.com/office/powerpoint/2010/main" val="1116131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Con el propósito de brindar facilidad a los usuarios, se ha implementado dentro del portal web de ARCOTEL una sección de homologación en la cual se puede consultar información acerca del proceso, respuestas a preguntas frecuentes, así como el listado de todos los equipos homologados en el país, entre otros temas. Esta información es actualizada diariamente y publicada con el fin de que los ciudadanos puedan constatar que sus equipos se encuentren homologados.  </a:t>
            </a:r>
            <a:endParaRPr lang="es-EC" sz="1200" b="1" u="sng" kern="1200" dirty="0" smtClean="0">
              <a:solidFill>
                <a:schemeClr val="accent5">
                  <a:lumMod val="60000"/>
                  <a:lumOff val="40000"/>
                </a:schemeClr>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17</a:t>
            </a:fld>
            <a:endParaRPr lang="es-EC"/>
          </a:p>
        </p:txBody>
      </p:sp>
    </p:spTree>
    <p:extLst>
      <p:ext uri="{BB962C8B-B14F-4D97-AF65-F5344CB8AC3E}">
        <p14:creationId xmlns:p14="http://schemas.microsoft.com/office/powerpoint/2010/main" val="299306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Durante el año 2015 se incrementó en un 20,00% el número de </a:t>
            </a:r>
            <a:r>
              <a:rPr lang="es-EC" sz="1200" kern="1200" dirty="0" err="1" smtClean="0">
                <a:solidFill>
                  <a:schemeClr val="tx1"/>
                </a:solidFill>
                <a:effectLst/>
                <a:latin typeface="+mn-lt"/>
                <a:ea typeface="+mn-ea"/>
                <a:cs typeface="+mn-cs"/>
              </a:rPr>
              <a:t>IMEIs</a:t>
            </a:r>
            <a:r>
              <a:rPr lang="es-EC" sz="1200" kern="1200" dirty="0" smtClean="0">
                <a:solidFill>
                  <a:schemeClr val="tx1"/>
                </a:solidFill>
                <a:effectLst/>
                <a:latin typeface="+mn-lt"/>
                <a:ea typeface="+mn-ea"/>
                <a:cs typeface="+mn-cs"/>
              </a:rPr>
              <a:t> de teléfonos celulares que fueron validados por la ARCOTEL en relación al 2.014,</a:t>
            </a: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18</a:t>
            </a:fld>
            <a:endParaRPr lang="es-EC"/>
          </a:p>
        </p:txBody>
      </p:sp>
    </p:spTree>
    <p:extLst>
      <p:ext uri="{BB962C8B-B14F-4D97-AF65-F5344CB8AC3E}">
        <p14:creationId xmlns:p14="http://schemas.microsoft.com/office/powerpoint/2010/main" val="2874232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Durante el 2015, la ARCOTEL ha investigado trece casos sobre la prestación no autorizada del servicio telefónico de larga distancia internacional, los cuales han sido</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presentados ante la Fiscalía a través de ocho denuncias, que abarcan un total de 2.926 números telefónicos detectados conforme a los métodos y procedimientos técnicos establecidos en el actual Convenio Único de Cooperación en el que participan todas las operadoras telefónicas del país. </a:t>
            </a:r>
            <a:endParaRPr lang="es-EC"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Con</a:t>
            </a:r>
            <a:r>
              <a:rPr lang="es-EC" sz="1200" b="1" kern="1200" baseline="0" dirty="0" smtClean="0">
                <a:solidFill>
                  <a:schemeClr val="tx1"/>
                </a:solidFill>
                <a:effectLst/>
                <a:latin typeface="+mn-lt"/>
                <a:ea typeface="+mn-ea"/>
                <a:cs typeface="+mn-cs"/>
              </a:rPr>
              <a:t> esto se logró que las líneas detectadas dejaran de cursar tráfico de larga distancia internacional de manera ilegal, personas involucradas han sido sentenciadas, detenidas o investigadas por la Policía; </a:t>
            </a:r>
            <a:r>
              <a:rPr lang="es-EC" sz="1200" b="1" dirty="0" smtClean="0">
                <a:solidFill>
                  <a:schemeClr val="tx1"/>
                </a:solidFill>
              </a:rPr>
              <a:t>con esto se logró evitar pérdidas que</a:t>
            </a:r>
            <a:r>
              <a:rPr lang="es-EC" sz="1200" dirty="0" smtClean="0"/>
              <a:t> </a:t>
            </a:r>
            <a:r>
              <a:rPr lang="es-EC" sz="1200" b="1" dirty="0" smtClean="0">
                <a:solidFill>
                  <a:schemeClr val="tx1"/>
                </a:solidFill>
              </a:rPr>
              <a:t>ascenderían a </a:t>
            </a:r>
            <a:r>
              <a:rPr lang="es-EC" b="1" dirty="0" smtClean="0">
                <a:solidFill>
                  <a:schemeClr val="tx1"/>
                </a:solidFill>
              </a:rPr>
              <a:t>USD$4.347.502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19</a:t>
            </a:fld>
            <a:endParaRPr lang="es-EC"/>
          </a:p>
        </p:txBody>
      </p:sp>
    </p:spTree>
    <p:extLst>
      <p:ext uri="{BB962C8B-B14F-4D97-AF65-F5344CB8AC3E}">
        <p14:creationId xmlns:p14="http://schemas.microsoft.com/office/powerpoint/2010/main" val="410952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2</a:t>
            </a:fld>
            <a:endParaRPr lang="es-EC"/>
          </a:p>
        </p:txBody>
      </p:sp>
    </p:spTree>
    <p:extLst>
      <p:ext uri="{BB962C8B-B14F-4D97-AF65-F5344CB8AC3E}">
        <p14:creationId xmlns:p14="http://schemas.microsoft.com/office/powerpoint/2010/main" val="4248455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La ARCOTEL</a:t>
            </a:r>
            <a:r>
              <a:rPr lang="es-MX" sz="1200" kern="1200" baseline="0" dirty="0" smtClean="0">
                <a:solidFill>
                  <a:schemeClr val="tx1"/>
                </a:solidFill>
                <a:effectLst/>
                <a:latin typeface="+mn-lt"/>
                <a:ea typeface="+mn-ea"/>
                <a:cs typeface="+mn-cs"/>
              </a:rPr>
              <a:t> en el ejercicio de sus competencias ha armonizado la normativa para garantizar de los derechos de los usuarios de los servicios de telecomunicaciones y radiodifusión</a:t>
            </a: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20</a:t>
            </a:fld>
            <a:endParaRPr lang="es-EC"/>
          </a:p>
        </p:txBody>
      </p:sp>
    </p:spTree>
    <p:extLst>
      <p:ext uri="{BB962C8B-B14F-4D97-AF65-F5344CB8AC3E}">
        <p14:creationId xmlns:p14="http://schemas.microsoft.com/office/powerpoint/2010/main" val="3410220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smtClean="0"/>
              <a:t>Se corrigió</a:t>
            </a:r>
            <a:r>
              <a:rPr lang="es-MX" baseline="0" dirty="0" smtClean="0"/>
              <a:t> el abuso de ciertas empresas en </a:t>
            </a:r>
            <a:r>
              <a:rPr lang="es-EC" baseline="0" dirty="0" smtClean="0"/>
              <a:t>e</a:t>
            </a:r>
            <a:r>
              <a:rPr lang="es-EC" dirty="0" smtClean="0"/>
              <a:t>nvío de mensajes masivo sin consentimiento previo del usuario, controlando</a:t>
            </a:r>
            <a:r>
              <a:rPr lang="es-EC" baseline="0" dirty="0" smtClean="0"/>
              <a:t> e iniciando procesos sancionadores </a:t>
            </a:r>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21</a:t>
            </a:fld>
            <a:endParaRPr lang="es-EC"/>
          </a:p>
        </p:txBody>
      </p:sp>
    </p:spTree>
    <p:extLst>
      <p:ext uri="{BB962C8B-B14F-4D97-AF65-F5344CB8AC3E}">
        <p14:creationId xmlns:p14="http://schemas.microsoft.com/office/powerpoint/2010/main" val="711803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22</a:t>
            </a:fld>
            <a:endParaRPr lang="es-EC"/>
          </a:p>
        </p:txBody>
      </p:sp>
    </p:spTree>
    <p:extLst>
      <p:ext uri="{BB962C8B-B14F-4D97-AF65-F5344CB8AC3E}">
        <p14:creationId xmlns:p14="http://schemas.microsoft.com/office/powerpoint/2010/main" val="1482397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realizó la implementación del Sistema de Formularios en Línea para los Servicios de Modulación Digital de Banda Ancha y Radio de Dos Vías (Servicio Móvil Terrestre y Móvil Aeronáutico), Enlaces Radioeléctricos y Radiobases, estas dos últimas para el Servicio Móvil Avanzado. Adicionalmente, se impartió comunicación a los funcionarios de las distintas coordinaciones zonales. </a:t>
            </a:r>
            <a:endParaRPr lang="es-MX"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effectLst/>
                <a:latin typeface="+mn-lt"/>
                <a:ea typeface="+mn-ea"/>
                <a:cs typeface="+mn-cs"/>
              </a:rPr>
              <a:t>Beneficio</a:t>
            </a:r>
            <a:r>
              <a:rPr lang="es-MX" sz="1200" b="1" kern="1200" baseline="0" dirty="0" smtClean="0">
                <a:solidFill>
                  <a:schemeClr val="tx1"/>
                </a:solidFill>
                <a:effectLst/>
                <a:latin typeface="+mn-lt"/>
                <a:ea typeface="+mn-ea"/>
                <a:cs typeface="+mn-cs"/>
              </a:rPr>
              <a:t> para ciudadanía: Ahorro de tiempo y dinero para el usuario, consulta del estado del trámite por internet.</a:t>
            </a:r>
          </a:p>
          <a:p>
            <a:r>
              <a:rPr lang="es-EC" sz="1200" b="1" i="0" kern="1200" dirty="0" smtClean="0">
                <a:solidFill>
                  <a:schemeClr val="tx1"/>
                </a:solidFill>
                <a:effectLst/>
                <a:latin typeface="+mn-lt"/>
                <a:ea typeface="+mn-ea"/>
                <a:cs typeface="+mn-cs"/>
              </a:rPr>
              <a:t>BENEFICIOS CUALITATIVOS</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Facilitar y reducir el tiempo en el análisis de la información técnica ingresada.</a:t>
            </a:r>
          </a:p>
          <a:p>
            <a:r>
              <a:rPr lang="es-EC" sz="1200" b="0" i="0" kern="1200" dirty="0" smtClean="0">
                <a:solidFill>
                  <a:schemeClr val="tx1"/>
                </a:solidFill>
                <a:effectLst/>
                <a:latin typeface="+mn-lt"/>
                <a:ea typeface="+mn-ea"/>
                <a:cs typeface="+mn-cs"/>
              </a:rPr>
              <a:t>Brindar un sistema de ingreso de documentación digital en línea, a los peticionarios y concesionarios.</a:t>
            </a:r>
          </a:p>
          <a:p>
            <a:r>
              <a:rPr lang="es-EC" sz="1200" b="0" i="0" kern="1200" dirty="0" smtClean="0">
                <a:solidFill>
                  <a:schemeClr val="tx1"/>
                </a:solidFill>
                <a:effectLst/>
                <a:latin typeface="+mn-lt"/>
                <a:ea typeface="+mn-ea"/>
                <a:cs typeface="+mn-cs"/>
              </a:rPr>
              <a:t>Facilitar la entrega al usuario del certifico o autorización electrónicamente.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23</a:t>
            </a:fld>
            <a:endParaRPr lang="es-EC"/>
          </a:p>
        </p:txBody>
      </p:sp>
    </p:spTree>
    <p:extLst>
      <p:ext uri="{BB962C8B-B14F-4D97-AF65-F5344CB8AC3E}">
        <p14:creationId xmlns:p14="http://schemas.microsoft.com/office/powerpoint/2010/main" val="135345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implementó el proceso de Facturación en Línea con el Banco del Pacífico, de conformidad con el Convenio Operativo de Prestación de Servicios Bancarios. Actualmente se encuentra trabajando en la extensión de coberturas en el ámbito nacional, para facilitar la gestión de pagos de los usuarios ARCOTEL, fundamentalmente para los usuarios que se encuentran en los lugares más apartados de las zonas urbanas. </a:t>
            </a: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24</a:t>
            </a:fld>
            <a:endParaRPr lang="es-EC"/>
          </a:p>
        </p:txBody>
      </p:sp>
    </p:spTree>
    <p:extLst>
      <p:ext uri="{BB962C8B-B14F-4D97-AF65-F5344CB8AC3E}">
        <p14:creationId xmlns:p14="http://schemas.microsoft.com/office/powerpoint/2010/main" val="3645566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han realizado 192 talleres y conversatorios, charlas sobre temas de telecomunicaciones en escuelas, colegios, institutos de educación superior, concesionarios</a:t>
            </a:r>
            <a:r>
              <a:rPr lang="es-EC" sz="1200" kern="1200" baseline="0" dirty="0" smtClean="0">
                <a:solidFill>
                  <a:schemeClr val="tx1"/>
                </a:solidFill>
                <a:effectLst/>
                <a:latin typeface="+mn-lt"/>
                <a:ea typeface="+mn-ea"/>
                <a:cs typeface="+mn-cs"/>
              </a:rPr>
              <a:t>,</a:t>
            </a:r>
            <a:r>
              <a:rPr lang="es-EC" sz="1200" kern="1200" dirty="0" smtClean="0">
                <a:solidFill>
                  <a:schemeClr val="tx1"/>
                </a:solidFill>
                <a:effectLst/>
                <a:latin typeface="+mn-lt"/>
                <a:ea typeface="+mn-ea"/>
                <a:cs typeface="+mn-cs"/>
              </a:rPr>
              <a:t> organizaciones</a:t>
            </a:r>
            <a:r>
              <a:rPr lang="es-EC" sz="1200" kern="1200" baseline="0" dirty="0" smtClean="0">
                <a:solidFill>
                  <a:schemeClr val="tx1"/>
                </a:solidFill>
                <a:effectLst/>
                <a:latin typeface="+mn-lt"/>
                <a:ea typeface="+mn-ea"/>
                <a:cs typeface="+mn-cs"/>
              </a:rPr>
              <a:t> públicas y sociales</a:t>
            </a:r>
            <a:r>
              <a:rPr lang="es-EC" sz="1200" kern="1200" dirty="0" smtClean="0">
                <a:solidFill>
                  <a:schemeClr val="tx1"/>
                </a:solidFill>
                <a:effectLst/>
                <a:latin typeface="+mn-lt"/>
                <a:ea typeface="+mn-ea"/>
                <a:cs typeface="+mn-cs"/>
              </a:rPr>
              <a:t> para posicionar la ARCOTEL, en el ámbito nacional, capacitando a 21.750 ciudadanos. Entre los temas difundidos se encuentran:  RNI, Redes sociales,</a:t>
            </a:r>
            <a:r>
              <a:rPr lang="es-EC" sz="1200" kern="1200" baseline="0" dirty="0" smtClean="0">
                <a:solidFill>
                  <a:schemeClr val="tx1"/>
                </a:solidFill>
                <a:effectLst/>
                <a:latin typeface="+mn-lt"/>
                <a:ea typeface="+mn-ea"/>
                <a:cs typeface="+mn-cs"/>
              </a:rPr>
              <a:t> </a:t>
            </a:r>
            <a:r>
              <a:rPr lang="es-EC" sz="1200" kern="1200" baseline="0" dirty="0" err="1" smtClean="0">
                <a:solidFill>
                  <a:schemeClr val="tx1"/>
                </a:solidFill>
                <a:effectLst/>
                <a:latin typeface="+mn-lt"/>
                <a:ea typeface="+mn-ea"/>
                <a:cs typeface="+mn-cs"/>
              </a:rPr>
              <a:t>Cyberbulling</a:t>
            </a:r>
            <a:r>
              <a:rPr lang="es-EC" sz="1200" kern="1200" baseline="0" dirty="0" smtClean="0">
                <a:solidFill>
                  <a:schemeClr val="tx1"/>
                </a:solidFill>
                <a:effectLst/>
                <a:latin typeface="+mn-lt"/>
                <a:ea typeface="+mn-ea"/>
                <a:cs typeface="+mn-cs"/>
              </a:rPr>
              <a:t>, LOT.</a:t>
            </a: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25</a:t>
            </a:fld>
            <a:endParaRPr lang="es-EC"/>
          </a:p>
        </p:txBody>
      </p:sp>
    </p:spTree>
    <p:extLst>
      <p:ext uri="{BB962C8B-B14F-4D97-AF65-F5344CB8AC3E}">
        <p14:creationId xmlns:p14="http://schemas.microsoft.com/office/powerpoint/2010/main" val="256321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26</a:t>
            </a:fld>
            <a:endParaRPr lang="es-EC"/>
          </a:p>
        </p:txBody>
      </p:sp>
    </p:spTree>
    <p:extLst>
      <p:ext uri="{BB962C8B-B14F-4D97-AF65-F5344CB8AC3E}">
        <p14:creationId xmlns:p14="http://schemas.microsoft.com/office/powerpoint/2010/main" val="3591742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el  trascurso del año 2015, en la matriz y Coordinaciones Zonales de la Agencia de Regulación y Control de las Telecomunicaciones se atendieron 111.667 requerimientos de los abonados, clientes y usuarios de los servicios de telecomunicaciones a nivel nacional; según las encuestas realizadas con la validación del ciudadano reclamante, se ha obtenido un nivel de satisfacción del 97,00%.</a:t>
            </a:r>
            <a:endParaRPr lang="es-EC" sz="1200" b="1"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27</a:t>
            </a:fld>
            <a:endParaRPr lang="es-EC"/>
          </a:p>
        </p:txBody>
      </p:sp>
    </p:spTree>
    <p:extLst>
      <p:ext uri="{BB962C8B-B14F-4D97-AF65-F5344CB8AC3E}">
        <p14:creationId xmlns:p14="http://schemas.microsoft.com/office/powerpoint/2010/main" val="1773939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el año 2014 realizó el Benchmarking con las siguientes prestadoras de servicio: DIRECTV; MEGADATOS; PUNTONET; CABLE UNIÓN Y OTECEL S.A, con lo que se logró actualizar el Manual de Atención con excelencia a clientes, abonado y usuario de los servicios de telecomunicaciones. Este proyecto fue remitido y aprobado por el señor Coordinador Técnico mediante  sumilla inserta en Memorando ARCOTEL-DIS-2015-0032-M  y Actualizar el Procedimiento de Atención al Usuario.</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kern="1200" baseline="0" dirty="0" smtClean="0">
                <a:solidFill>
                  <a:schemeClr val="tx1"/>
                </a:solidFill>
                <a:effectLst/>
                <a:latin typeface="+mn-lt"/>
                <a:ea typeface="+mn-ea"/>
                <a:cs typeface="+mn-cs"/>
              </a:rPr>
              <a:t>Las empresas fueron seleccionadas por el método aleatorio simple y por el cual no se seleccionó a las otras operadoras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kern="1200" baseline="0" dirty="0" smtClean="0">
                <a:solidFill>
                  <a:schemeClr val="tx1"/>
                </a:solidFill>
                <a:effectLst/>
                <a:latin typeface="+mn-lt"/>
                <a:ea typeface="+mn-ea"/>
                <a:cs typeface="+mn-cs"/>
              </a:rPr>
              <a:t>Se actualizó en base a las experiencias de las operadoras para mejorar la atención al usuario</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kern="1200" baseline="0" dirty="0" smtClean="0">
                <a:solidFill>
                  <a:schemeClr val="tx1"/>
                </a:solidFill>
                <a:effectLst/>
                <a:latin typeface="+mn-lt"/>
                <a:ea typeface="+mn-ea"/>
                <a:cs typeface="+mn-cs"/>
              </a:rPr>
              <a:t>Recogiendo las mejores prácticas para que ARCOTEL atienda con excelencia a sus usuarios</a:t>
            </a: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28</a:t>
            </a:fld>
            <a:endParaRPr lang="es-EC"/>
          </a:p>
        </p:txBody>
      </p:sp>
    </p:spTree>
    <p:extLst>
      <p:ext uri="{BB962C8B-B14F-4D97-AF65-F5344CB8AC3E}">
        <p14:creationId xmlns:p14="http://schemas.microsoft.com/office/powerpoint/2010/main" val="1135118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Los Reglamento de Abonados y de Prestación de Servicio Móvil Avanzado establecen el plazo de 15 días para resolver los reclamos de los usuarios, sin embargo y con el fin de optimizar los tiempos de respuesta, se mantuvo reuniones de trabajo con prestadoras de servicio, obteniendo un promedio de atención de 13,7 días en la gestión a los reclamos ciudadanos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De acuerdo al lineamiento: </a:t>
            </a:r>
            <a:r>
              <a:rPr lang="es-EC" sz="1200" i="1" kern="1200" dirty="0" smtClean="0">
                <a:solidFill>
                  <a:schemeClr val="tx1"/>
                </a:solidFill>
                <a:effectLst/>
                <a:latin typeface="+mn-lt"/>
                <a:ea typeface="+mn-ea"/>
                <a:cs typeface="+mn-cs"/>
              </a:rPr>
              <a:t>“Coordinar con las operadoras para reducir los tiempos promedios de respuesta a los requerimientos de los usuarios por todos los canales que dispone la Institución en el año 2015”</a:t>
            </a:r>
            <a:r>
              <a:rPr lang="es-EC" sz="1200" kern="1200" dirty="0" smtClean="0">
                <a:solidFill>
                  <a:schemeClr val="tx1"/>
                </a:solidFill>
                <a:effectLst/>
                <a:latin typeface="+mn-lt"/>
                <a:ea typeface="+mn-ea"/>
                <a:cs typeface="+mn-cs"/>
              </a:rPr>
              <a:t>, se realizaron reuniones con las prestadoras de Servicio CNT-EP, MOVISTAR, CLARO y TV CABLE, obteniendo una disminución en los tiempos de respuesta de los requerimientos solicitados por ARCOTEL</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El Reglamento de Abonados y el Reglamento para la prestación de Servicio Móvil Avanzado en sus artículos 18, número 18.3 y Artículo 24, respectivamente, establecen el plazo de 15 días para resolver los reclamos de los usuarios,</a:t>
            </a:r>
            <a:r>
              <a:rPr lang="es-EC" sz="1200" b="1" kern="1200" baseline="0" dirty="0" smtClean="0">
                <a:solidFill>
                  <a:schemeClr val="tx1"/>
                </a:solidFill>
                <a:effectLst/>
                <a:latin typeface="+mn-lt"/>
                <a:ea typeface="+mn-ea"/>
                <a:cs typeface="+mn-cs"/>
              </a:rPr>
              <a:t> mediante las reuniones realizadas, se logró bajar el tiempo a solo 6,1 días laborables en promedio</a:t>
            </a:r>
            <a:endParaRPr lang="es-EC"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29</a:t>
            </a:fld>
            <a:endParaRPr lang="es-EC"/>
          </a:p>
        </p:txBody>
      </p:sp>
    </p:spTree>
    <p:extLst>
      <p:ext uri="{BB962C8B-B14F-4D97-AF65-F5344CB8AC3E}">
        <p14:creationId xmlns:p14="http://schemas.microsoft.com/office/powerpoint/2010/main" val="54125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3</a:t>
            </a:fld>
            <a:endParaRPr lang="es-EC"/>
          </a:p>
        </p:txBody>
      </p:sp>
    </p:spTree>
    <p:extLst>
      <p:ext uri="{BB962C8B-B14F-4D97-AF65-F5344CB8AC3E}">
        <p14:creationId xmlns:p14="http://schemas.microsoft.com/office/powerpoint/2010/main" val="667785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tx1"/>
                </a:solidFill>
                <a:effectLst/>
                <a:latin typeface="+mn-lt"/>
                <a:ea typeface="+mn-ea"/>
                <a:cs typeface="+mn-cs"/>
              </a:rPr>
              <a:t>A través de las operadoras</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CNT E.P.,</a:t>
            </a:r>
            <a:r>
              <a:rPr lang="es-EC" sz="1200" kern="1200" baseline="0" dirty="0" smtClean="0">
                <a:solidFill>
                  <a:schemeClr val="tx1"/>
                </a:solidFill>
                <a:effectLst/>
                <a:latin typeface="+mn-lt"/>
                <a:ea typeface="+mn-ea"/>
                <a:cs typeface="+mn-cs"/>
              </a:rPr>
              <a:t> OTECEL y CONECEL, </a:t>
            </a:r>
            <a:r>
              <a:rPr lang="es-EC" sz="1200" kern="1200" dirty="0" smtClean="0">
                <a:solidFill>
                  <a:schemeClr val="tx1"/>
                </a:solidFill>
                <a:effectLst/>
                <a:latin typeface="+mn-lt"/>
                <a:ea typeface="+mn-ea"/>
                <a:cs typeface="+mn-cs"/>
              </a:rPr>
              <a:t>se consideró el procedimiento de llamadas a realizarse mediante un mensaje de alerta a los diferentes usuarios al momento de la erupción, así como la implementación de un simulacro para garantizar la efectividad del Plan y salvaguardar las vidas humanas. </a:t>
            </a:r>
            <a:endParaRPr lang="es-EC" sz="1200" b="1"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30</a:t>
            </a:fld>
            <a:endParaRPr lang="es-EC"/>
          </a:p>
        </p:txBody>
      </p:sp>
    </p:spTree>
    <p:extLst>
      <p:ext uri="{BB962C8B-B14F-4D97-AF65-F5344CB8AC3E}">
        <p14:creationId xmlns:p14="http://schemas.microsoft.com/office/powerpoint/2010/main" val="1587080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b="0" dirty="0" smtClean="0">
                <a:solidFill>
                  <a:schemeClr val="tx1"/>
                </a:solidFill>
              </a:rPr>
              <a:t>Firma de convenios con el</a:t>
            </a:r>
            <a:r>
              <a:rPr lang="es-EC" sz="1200" b="0" baseline="0" dirty="0" smtClean="0">
                <a:solidFill>
                  <a:schemeClr val="tx1"/>
                </a:solidFill>
              </a:rPr>
              <a:t> </a:t>
            </a:r>
            <a:r>
              <a:rPr lang="es-EC" sz="1200" b="0" dirty="0" smtClean="0">
                <a:solidFill>
                  <a:schemeClr val="tx1"/>
                </a:solidFill>
                <a:effectLst/>
                <a:latin typeface="+mn-lt"/>
                <a:ea typeface="+mn-ea"/>
                <a:cs typeface="+mn-cs"/>
              </a:rPr>
              <a:t>Ministerio de Tecnologías de la Información y las Comunicaciones de la República de Colombia,</a:t>
            </a:r>
            <a:r>
              <a:rPr lang="es-EC" sz="1200" b="0" baseline="0" dirty="0" smtClean="0">
                <a:solidFill>
                  <a:schemeClr val="tx1"/>
                </a:solidFill>
                <a:effectLst/>
                <a:latin typeface="+mn-lt"/>
                <a:ea typeface="+mn-ea"/>
                <a:cs typeface="+mn-cs"/>
              </a:rPr>
              <a:t> </a:t>
            </a:r>
            <a:r>
              <a:rPr lang="es-MX" sz="1200" b="0" baseline="0" dirty="0" smtClean="0">
                <a:solidFill>
                  <a:schemeClr val="tx1"/>
                </a:solidFill>
                <a:effectLst/>
                <a:latin typeface="+mn-lt"/>
                <a:ea typeface="+mn-ea"/>
                <a:cs typeface="+mn-cs"/>
              </a:rPr>
              <a:t>los convenios establecen mecanismos para lograr una operación satisfactoria y libre de interferencias en las zonas de coordinación de frontera</a:t>
            </a:r>
            <a:r>
              <a:rPr lang="es-EC" sz="1200" b="0" baseline="0" dirty="0" smtClean="0">
                <a:solidFill>
                  <a:schemeClr val="tx1"/>
                </a:solidFill>
                <a:effectLst/>
                <a:latin typeface="+mn-lt"/>
                <a:ea typeface="+mn-ea"/>
                <a:cs typeface="+mn-cs"/>
              </a:rPr>
              <a:t>, estos a</a:t>
            </a:r>
            <a:r>
              <a:rPr lang="es-MX" sz="1200" b="0" baseline="0" dirty="0" err="1" smtClean="0">
                <a:solidFill>
                  <a:schemeClr val="tx1"/>
                </a:solidFill>
                <a:effectLst/>
                <a:latin typeface="+mn-lt"/>
                <a:ea typeface="+mn-ea"/>
                <a:cs typeface="+mn-cs"/>
              </a:rPr>
              <a:t>barcan</a:t>
            </a:r>
            <a:r>
              <a:rPr lang="es-MX" sz="1200" b="0" baseline="0" dirty="0" smtClean="0">
                <a:solidFill>
                  <a:schemeClr val="tx1"/>
                </a:solidFill>
                <a:effectLst/>
                <a:latin typeface="+mn-lt"/>
                <a:ea typeface="+mn-ea"/>
                <a:cs typeface="+mn-cs"/>
              </a:rPr>
              <a:t> las operaciones de las estaciones de radiodifusión sonora AM y FM,  televisión abierta, televisión digital y servicio móvil avanzado (Banda de 700 MHZ)</a:t>
            </a:r>
            <a:endParaRPr lang="es-EC" sz="1200" b="0" dirty="0" smtClean="0">
              <a:solidFill>
                <a:schemeClr val="tx1"/>
              </a:solidFill>
            </a:endParaRPr>
          </a:p>
          <a:p>
            <a:pPr lvl="0"/>
            <a:r>
              <a:rPr lang="es-EC" sz="1200" dirty="0" smtClean="0">
                <a:solidFill>
                  <a:schemeClr val="tx1"/>
                </a:solidFill>
              </a:rPr>
              <a:t>Se realizan controles preventivos para garantizar la correcta operación de manera mensual.</a:t>
            </a:r>
            <a:endParaRPr lang="es-EC" sz="12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31</a:t>
            </a:fld>
            <a:endParaRPr lang="es-EC"/>
          </a:p>
        </p:txBody>
      </p:sp>
    </p:spTree>
    <p:extLst>
      <p:ext uri="{BB962C8B-B14F-4D97-AF65-F5344CB8AC3E}">
        <p14:creationId xmlns:p14="http://schemas.microsoft.com/office/powerpoint/2010/main" val="1257021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32</a:t>
            </a:fld>
            <a:endParaRPr lang="es-EC"/>
          </a:p>
        </p:txBody>
      </p:sp>
    </p:spTree>
    <p:extLst>
      <p:ext uri="{BB962C8B-B14F-4D97-AF65-F5344CB8AC3E}">
        <p14:creationId xmlns:p14="http://schemas.microsoft.com/office/powerpoint/2010/main" val="1080817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33</a:t>
            </a:fld>
            <a:endParaRPr lang="es-EC"/>
          </a:p>
        </p:txBody>
      </p:sp>
    </p:spTree>
    <p:extLst>
      <p:ext uri="{BB962C8B-B14F-4D97-AF65-F5344CB8AC3E}">
        <p14:creationId xmlns:p14="http://schemas.microsoft.com/office/powerpoint/2010/main" val="3772343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34</a:t>
            </a:fld>
            <a:endParaRPr lang="es-EC"/>
          </a:p>
        </p:txBody>
      </p:sp>
    </p:spTree>
    <p:extLst>
      <p:ext uri="{BB962C8B-B14F-4D97-AF65-F5344CB8AC3E}">
        <p14:creationId xmlns:p14="http://schemas.microsoft.com/office/powerpoint/2010/main" val="1392039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35</a:t>
            </a:fld>
            <a:endParaRPr lang="es-EC"/>
          </a:p>
        </p:txBody>
      </p:sp>
    </p:spTree>
    <p:extLst>
      <p:ext uri="{BB962C8B-B14F-4D97-AF65-F5344CB8AC3E}">
        <p14:creationId xmlns:p14="http://schemas.microsoft.com/office/powerpoint/2010/main" val="306155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4</a:t>
            </a:fld>
            <a:endParaRPr lang="es-EC"/>
          </a:p>
        </p:txBody>
      </p:sp>
    </p:spTree>
    <p:extLst>
      <p:ext uri="{BB962C8B-B14F-4D97-AF65-F5344CB8AC3E}">
        <p14:creationId xmlns:p14="http://schemas.microsoft.com/office/powerpoint/2010/main" val="1841112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Con la elaboración del Reglamento de Otorgamiento de Títulos habilitantes y de Servicios de Telecomunicaciones</a:t>
            </a:r>
            <a:r>
              <a:rPr lang="es-MX" sz="1200" kern="1200" baseline="0" dirty="0" smtClean="0">
                <a:solidFill>
                  <a:schemeClr val="tx1"/>
                </a:solidFill>
                <a:effectLst/>
                <a:latin typeface="+mn-lt"/>
                <a:ea typeface="+mn-ea"/>
                <a:cs typeface="+mn-cs"/>
              </a:rPr>
              <a:t> se plantea simplificar el 50% de la normativa existente</a:t>
            </a:r>
            <a:r>
              <a:rPr lang="es-MX"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5</a:t>
            </a:fld>
            <a:endParaRPr lang="es-EC"/>
          </a:p>
        </p:txBody>
      </p:sp>
    </p:spTree>
    <p:extLst>
      <p:ext uri="{BB962C8B-B14F-4D97-AF65-F5344CB8AC3E}">
        <p14:creationId xmlns:p14="http://schemas.microsoft.com/office/powerpoint/2010/main" val="49127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tx1"/>
                </a:solidFill>
                <a:effectLst/>
                <a:latin typeface="+mn-lt"/>
                <a:ea typeface="+mn-ea"/>
                <a:cs typeface="+mn-cs"/>
              </a:rPr>
              <a:t>Elaboración de la “NORMA TÉCNICA PARA EL DESPLIEGUE Y TENDIDO DE REDES FÍSICAS AÉREAS DE SERVICIOS DE TELECOMUNICACIONES, SERVICIOS DE AUDIO Y VIDEO POR SUSCRIPCIÓN (MODALIDAD CABLE FÍSICO) Y REDES PRIVADAS” que tiene como objetivo, regular el despliegue y tendido, identificación, ordenamiento y reubicación de las redes físicas aéreas de servicios de telecomunicaciones, servicios por suscripción (audio y video modalidad cable físico) y redes privadas. Con esta norma técnica se pretende disminuir la contaminación visual en mayor medida.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C"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tx1"/>
                </a:solidFill>
                <a:effectLst/>
                <a:latin typeface="+mn-lt"/>
                <a:ea typeface="+mn-ea"/>
                <a:cs typeface="+mn-cs"/>
              </a:rPr>
              <a:t>Mediante  Audiencia pública</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se recibió comentarios, sugerencias y recomendaciones de la ciudadanía en el proyecto de modificación de la </a:t>
            </a:r>
            <a:r>
              <a:rPr lang="es-EC" sz="1200" i="1" kern="1200" dirty="0" smtClean="0">
                <a:solidFill>
                  <a:schemeClr val="tx1"/>
                </a:solidFill>
                <a:effectLst/>
                <a:latin typeface="+mn-lt"/>
                <a:ea typeface="+mn-ea"/>
                <a:cs typeface="+mn-cs"/>
              </a:rPr>
              <a:t>“Norma Técnica para el Servicio de Radiodifusión Sonora en Frecuencia Modulada Analógica”</a:t>
            </a:r>
            <a:r>
              <a:rPr lang="es-EC" sz="1200" kern="1200" dirty="0" smtClean="0">
                <a:solidFill>
                  <a:schemeClr val="tx1"/>
                </a:solidFill>
                <a:effectLst/>
                <a:latin typeface="+mn-lt"/>
                <a:ea typeface="+mn-ea"/>
                <a:cs typeface="+mn-cs"/>
              </a:rPr>
              <a:t>.  Con Resolución ARCOTEL-2015-000061 de 08 de mayo de 2015, se aprobó la modificación de la “Norma Técnica para el Servicio de Radiodifusión Sonora en Frecuencia Modulada Analógica”.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C"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tx1"/>
                </a:solidFill>
                <a:effectLst/>
                <a:latin typeface="+mn-lt"/>
                <a:ea typeface="+mn-ea"/>
                <a:cs typeface="+mn-cs"/>
              </a:rPr>
              <a:t>En Audiencia pública</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se receptó comentarios, sugerencias y recomendaciones de la ciudadanía al proyecto de modificación de la </a:t>
            </a:r>
            <a:r>
              <a:rPr lang="es-EC" sz="1200" i="1" kern="1200" dirty="0" smtClean="0">
                <a:solidFill>
                  <a:schemeClr val="tx1"/>
                </a:solidFill>
                <a:effectLst/>
                <a:latin typeface="+mn-lt"/>
                <a:ea typeface="+mn-ea"/>
                <a:cs typeface="+mn-cs"/>
              </a:rPr>
              <a:t>“Norma Técnica para el Servicio de Radiodifusión de Televisión Abierta Analógica”</a:t>
            </a:r>
            <a:r>
              <a:rPr lang="es-EC" sz="1200" kern="1200" dirty="0" smtClean="0">
                <a:solidFill>
                  <a:schemeClr val="tx1"/>
                </a:solidFill>
                <a:effectLst/>
                <a:latin typeface="+mn-lt"/>
                <a:ea typeface="+mn-ea"/>
                <a:cs typeface="+mn-cs"/>
              </a:rPr>
              <a:t>. Con Resolución ARCOTEL-2015-00218 de 04 de agosto de 2015, se aprobó la modificación de esta Norma.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C"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tx1"/>
                </a:solidFill>
                <a:effectLst/>
                <a:latin typeface="+mn-lt"/>
                <a:ea typeface="+mn-ea"/>
                <a:cs typeface="+mn-cs"/>
              </a:rPr>
              <a:t>Mediante Audiencia pública</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se recibió comentarios , sugerencias y recomendaciones de la ciudadanía al proyecto de emisión de la </a:t>
            </a:r>
            <a:r>
              <a:rPr lang="es-EC" sz="1200" i="1" kern="1200" dirty="0" smtClean="0">
                <a:solidFill>
                  <a:schemeClr val="tx1"/>
                </a:solidFill>
                <a:effectLst/>
                <a:latin typeface="+mn-lt"/>
                <a:ea typeface="+mn-ea"/>
                <a:cs typeface="+mn-cs"/>
              </a:rPr>
              <a:t>“Norma Técnica para el Servicio de Radiodifusión de Televisión Digital Terrestre”</a:t>
            </a:r>
            <a:r>
              <a:rPr lang="es-EC" sz="1200" kern="1200" dirty="0" smtClean="0">
                <a:solidFill>
                  <a:schemeClr val="tx1"/>
                </a:solidFill>
                <a:effectLst/>
                <a:latin typeface="+mn-lt"/>
                <a:ea typeface="+mn-ea"/>
                <a:cs typeface="+mn-cs"/>
              </a:rPr>
              <a:t>. Una vez realizada la mencionada consulta pública, con Resolución ARCOTEL-2015-0301 de 14 de agosto de 2015, se aprobó la modificación de esta Norma.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C"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tx1"/>
                </a:solidFill>
                <a:effectLst/>
                <a:latin typeface="+mn-lt"/>
                <a:ea typeface="+mn-ea"/>
                <a:cs typeface="+mn-cs"/>
              </a:rPr>
              <a:t>Mediante Resolución 006-05-ARCOTEL-2015 de 29 de julio de 2015, se expidió el REGLAMENTO PARA LA APLICACIÓN DEL PAGO POR CONCENTRACIÓN DE MERCADO PARA PROMOVER LA COMPETENCIA, a fin de dar cumplimiento a lo dispuesto en el artículo 34 de la Ley Orgánica de Telecomunicaciones, para los tres primeros trimestres de 2015. </a:t>
            </a:r>
            <a:endParaRPr lang="es-EC" dirty="0"/>
          </a:p>
        </p:txBody>
      </p:sp>
      <p:sp>
        <p:nvSpPr>
          <p:cNvPr id="4" name="Marcador de número de diapositiva 3"/>
          <p:cNvSpPr>
            <a:spLocks noGrp="1"/>
          </p:cNvSpPr>
          <p:nvPr>
            <p:ph type="sldNum" sz="quarter" idx="10"/>
          </p:nvPr>
        </p:nvSpPr>
        <p:spPr/>
        <p:txBody>
          <a:bodyPr/>
          <a:lstStyle/>
          <a:p>
            <a:fld id="{52370F9F-20B7-4020-BB72-89CD955B046E}" type="slidenum">
              <a:rPr lang="es-EC" smtClean="0"/>
              <a:t>6</a:t>
            </a:fld>
            <a:endParaRPr lang="es-EC"/>
          </a:p>
        </p:txBody>
      </p:sp>
    </p:spTree>
    <p:extLst>
      <p:ext uri="{BB962C8B-B14F-4D97-AF65-F5344CB8AC3E}">
        <p14:creationId xmlns:p14="http://schemas.microsoft.com/office/powerpoint/2010/main" val="1115265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tx1"/>
                </a:solidFill>
                <a:effectLst/>
                <a:latin typeface="+mn-lt"/>
                <a:ea typeface="+mn-ea"/>
                <a:cs typeface="+mn-cs"/>
              </a:rPr>
              <a:t>La numeración constituye un recurso limitado cuya administración, control y asignación corresponde al Estado. En este sentido, la resolución ARCOTEL-2015-0939 reformó la resolución TEL-969-29-CONATEL-2014, aprobando la nueva marcación para el número especial de abonado 1XY 153 asignado para el Servicio de Dinero Electrónico, incluyéndolo en la numeración para servicios sociales públicos definida en el Plan Técnico Fundamental de Numeración.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C"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smtClean="0">
                <a:solidFill>
                  <a:schemeClr val="tx1"/>
                </a:solidFill>
                <a:effectLst/>
                <a:latin typeface="+mn-lt"/>
                <a:ea typeface="+mn-ea"/>
                <a:cs typeface="+mn-cs"/>
              </a:rPr>
              <a:t>Mediante Resolución ARCOTEL-2015-0903, se dispuso que los números cortos 101, 102, 103, 112, 131 y 149 ya no sean utilizados para la prestación de servicios de emergencia, dejando exclusivamente la utilización del número único 911 para atención de emergencias mediante el Servicio Integrado de Seguridad ECU 911. De esta manera el recurso numérico es utilizado de forma eficiente y oportuna de acuerdo a lo establecido en el Plan Técnico Fundamental de Numeración.</a:t>
            </a:r>
            <a:endParaRPr lang="es-EC" dirty="0"/>
          </a:p>
        </p:txBody>
      </p:sp>
      <p:sp>
        <p:nvSpPr>
          <p:cNvPr id="4" name="Marcador de número de diapositiva 3"/>
          <p:cNvSpPr>
            <a:spLocks noGrp="1"/>
          </p:cNvSpPr>
          <p:nvPr>
            <p:ph type="sldNum" sz="quarter" idx="10"/>
          </p:nvPr>
        </p:nvSpPr>
        <p:spPr/>
        <p:txBody>
          <a:bodyPr/>
          <a:lstStyle/>
          <a:p>
            <a:fld id="{52370F9F-20B7-4020-BB72-89CD955B046E}" type="slidenum">
              <a:rPr lang="es-EC" smtClean="0"/>
              <a:t>7</a:t>
            </a:fld>
            <a:endParaRPr lang="es-EC"/>
          </a:p>
        </p:txBody>
      </p:sp>
    </p:spTree>
    <p:extLst>
      <p:ext uri="{BB962C8B-B14F-4D97-AF65-F5344CB8AC3E}">
        <p14:creationId xmlns:p14="http://schemas.microsoft.com/office/powerpoint/2010/main" val="21450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8</a:t>
            </a:fld>
            <a:endParaRPr lang="es-EC"/>
          </a:p>
        </p:txBody>
      </p:sp>
    </p:spTree>
    <p:extLst>
      <p:ext uri="{BB962C8B-B14F-4D97-AF65-F5344CB8AC3E}">
        <p14:creationId xmlns:p14="http://schemas.microsoft.com/office/powerpoint/2010/main" val="169637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el año 2015 se renovaron los Títulos Habilitantes del servicio de telefonía fija para las empresas SETEL S.A., ECUADORTELECOM S.A. y LINKOTEL S.A., con el fin de que exista una mayor competencia y oferta para el abonado. Se busca poner en práctica la libertad de elección del abonado para escoger a su prestador de servicios de telefonía fija independientemente de la zona geográfica y a precios justos.</a:t>
            </a:r>
          </a:p>
        </p:txBody>
      </p:sp>
      <p:sp>
        <p:nvSpPr>
          <p:cNvPr id="4" name="Marcador de número de diapositiva 3"/>
          <p:cNvSpPr>
            <a:spLocks noGrp="1"/>
          </p:cNvSpPr>
          <p:nvPr>
            <p:ph type="sldNum" sz="quarter" idx="10"/>
          </p:nvPr>
        </p:nvSpPr>
        <p:spPr/>
        <p:txBody>
          <a:bodyPr/>
          <a:lstStyle/>
          <a:p>
            <a:fld id="{52370F9F-20B7-4020-BB72-89CD955B046E}" type="slidenum">
              <a:rPr lang="es-EC" smtClean="0"/>
              <a:t>9</a:t>
            </a:fld>
            <a:endParaRPr lang="es-EC"/>
          </a:p>
        </p:txBody>
      </p:sp>
    </p:spTree>
    <p:extLst>
      <p:ext uri="{BB962C8B-B14F-4D97-AF65-F5344CB8AC3E}">
        <p14:creationId xmlns:p14="http://schemas.microsoft.com/office/powerpoint/2010/main" val="220542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56B1BE15-ED3A-4481-AEE7-B3C5FAEF7B1A}" type="datetimeFigureOut">
              <a:rPr lang="es-EC" smtClean="0"/>
              <a:t>17/03/2016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5C12E8-1506-46B4-AAE7-B77448E15E7A}" type="slidenum">
              <a:rPr lang="es-EC" smtClean="0"/>
              <a:t>‹Nº›</a:t>
            </a:fld>
            <a:endParaRPr lang="es-EC"/>
          </a:p>
        </p:txBody>
      </p:sp>
    </p:spTree>
    <p:extLst>
      <p:ext uri="{BB962C8B-B14F-4D97-AF65-F5344CB8AC3E}">
        <p14:creationId xmlns:p14="http://schemas.microsoft.com/office/powerpoint/2010/main" val="932691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6B1BE15-ED3A-4481-AEE7-B3C5FAEF7B1A}" type="datetimeFigureOut">
              <a:rPr lang="es-EC" smtClean="0"/>
              <a:t>17/03/2016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5C12E8-1506-46B4-AAE7-B77448E15E7A}" type="slidenum">
              <a:rPr lang="es-EC" smtClean="0"/>
              <a:t>‹Nº›</a:t>
            </a:fld>
            <a:endParaRPr lang="es-EC"/>
          </a:p>
        </p:txBody>
      </p:sp>
    </p:spTree>
    <p:extLst>
      <p:ext uri="{BB962C8B-B14F-4D97-AF65-F5344CB8AC3E}">
        <p14:creationId xmlns:p14="http://schemas.microsoft.com/office/powerpoint/2010/main" val="3441875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6B1BE15-ED3A-4481-AEE7-B3C5FAEF7B1A}" type="datetimeFigureOut">
              <a:rPr lang="es-EC" smtClean="0"/>
              <a:t>17/03/2016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5C12E8-1506-46B4-AAE7-B77448E15E7A}" type="slidenum">
              <a:rPr lang="es-EC" smtClean="0"/>
              <a:t>‹Nº›</a:t>
            </a:fld>
            <a:endParaRPr lang="es-EC"/>
          </a:p>
        </p:txBody>
      </p:sp>
    </p:spTree>
    <p:extLst>
      <p:ext uri="{BB962C8B-B14F-4D97-AF65-F5344CB8AC3E}">
        <p14:creationId xmlns:p14="http://schemas.microsoft.com/office/powerpoint/2010/main" val="1363481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6B1BE15-ED3A-4481-AEE7-B3C5FAEF7B1A}" type="datetimeFigureOut">
              <a:rPr lang="es-EC" smtClean="0"/>
              <a:t>17/03/2016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5C12E8-1506-46B4-AAE7-B77448E15E7A}" type="slidenum">
              <a:rPr lang="es-EC" smtClean="0"/>
              <a:t>‹Nº›</a:t>
            </a:fld>
            <a:endParaRPr lang="es-EC"/>
          </a:p>
        </p:txBody>
      </p:sp>
    </p:spTree>
    <p:extLst>
      <p:ext uri="{BB962C8B-B14F-4D97-AF65-F5344CB8AC3E}">
        <p14:creationId xmlns:p14="http://schemas.microsoft.com/office/powerpoint/2010/main" val="2225040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6B1BE15-ED3A-4481-AEE7-B3C5FAEF7B1A}" type="datetimeFigureOut">
              <a:rPr lang="es-EC" smtClean="0"/>
              <a:t>17/03/2016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5C12E8-1506-46B4-AAE7-B77448E15E7A}" type="slidenum">
              <a:rPr lang="es-EC" smtClean="0"/>
              <a:t>‹Nº›</a:t>
            </a:fld>
            <a:endParaRPr lang="es-EC"/>
          </a:p>
        </p:txBody>
      </p:sp>
    </p:spTree>
    <p:extLst>
      <p:ext uri="{BB962C8B-B14F-4D97-AF65-F5344CB8AC3E}">
        <p14:creationId xmlns:p14="http://schemas.microsoft.com/office/powerpoint/2010/main" val="4090097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56B1BE15-ED3A-4481-AEE7-B3C5FAEF7B1A}" type="datetimeFigureOut">
              <a:rPr lang="es-EC" smtClean="0"/>
              <a:t>17/03/2016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45C12E8-1506-46B4-AAE7-B77448E15E7A}" type="slidenum">
              <a:rPr lang="es-EC" smtClean="0"/>
              <a:t>‹Nº›</a:t>
            </a:fld>
            <a:endParaRPr lang="es-EC"/>
          </a:p>
        </p:txBody>
      </p:sp>
    </p:spTree>
    <p:extLst>
      <p:ext uri="{BB962C8B-B14F-4D97-AF65-F5344CB8AC3E}">
        <p14:creationId xmlns:p14="http://schemas.microsoft.com/office/powerpoint/2010/main" val="2497781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56B1BE15-ED3A-4481-AEE7-B3C5FAEF7B1A}" type="datetimeFigureOut">
              <a:rPr lang="es-EC" smtClean="0"/>
              <a:t>17/03/2016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45C12E8-1506-46B4-AAE7-B77448E15E7A}" type="slidenum">
              <a:rPr lang="es-EC" smtClean="0"/>
              <a:t>‹Nº›</a:t>
            </a:fld>
            <a:endParaRPr lang="es-EC"/>
          </a:p>
        </p:txBody>
      </p:sp>
    </p:spTree>
    <p:extLst>
      <p:ext uri="{BB962C8B-B14F-4D97-AF65-F5344CB8AC3E}">
        <p14:creationId xmlns:p14="http://schemas.microsoft.com/office/powerpoint/2010/main" val="1277999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56B1BE15-ED3A-4481-AEE7-B3C5FAEF7B1A}" type="datetimeFigureOut">
              <a:rPr lang="es-EC" smtClean="0"/>
              <a:t>17/03/2016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45C12E8-1506-46B4-AAE7-B77448E15E7A}" type="slidenum">
              <a:rPr lang="es-EC" smtClean="0"/>
              <a:t>‹Nº›</a:t>
            </a:fld>
            <a:endParaRPr lang="es-EC"/>
          </a:p>
        </p:txBody>
      </p:sp>
    </p:spTree>
    <p:extLst>
      <p:ext uri="{BB962C8B-B14F-4D97-AF65-F5344CB8AC3E}">
        <p14:creationId xmlns:p14="http://schemas.microsoft.com/office/powerpoint/2010/main" val="1919498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6B1BE15-ED3A-4481-AEE7-B3C5FAEF7B1A}" type="datetimeFigureOut">
              <a:rPr lang="es-EC" smtClean="0"/>
              <a:t>17/03/2016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45C12E8-1506-46B4-AAE7-B77448E15E7A}" type="slidenum">
              <a:rPr lang="es-EC" smtClean="0"/>
              <a:t>‹Nº›</a:t>
            </a:fld>
            <a:endParaRPr lang="es-EC"/>
          </a:p>
        </p:txBody>
      </p:sp>
    </p:spTree>
    <p:extLst>
      <p:ext uri="{BB962C8B-B14F-4D97-AF65-F5344CB8AC3E}">
        <p14:creationId xmlns:p14="http://schemas.microsoft.com/office/powerpoint/2010/main" val="2502311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6B1BE15-ED3A-4481-AEE7-B3C5FAEF7B1A}" type="datetimeFigureOut">
              <a:rPr lang="es-EC" smtClean="0"/>
              <a:t>17/03/2016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45C12E8-1506-46B4-AAE7-B77448E15E7A}" type="slidenum">
              <a:rPr lang="es-EC" smtClean="0"/>
              <a:t>‹Nº›</a:t>
            </a:fld>
            <a:endParaRPr lang="es-EC"/>
          </a:p>
        </p:txBody>
      </p:sp>
    </p:spTree>
    <p:extLst>
      <p:ext uri="{BB962C8B-B14F-4D97-AF65-F5344CB8AC3E}">
        <p14:creationId xmlns:p14="http://schemas.microsoft.com/office/powerpoint/2010/main" val="3582442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6B1BE15-ED3A-4481-AEE7-B3C5FAEF7B1A}" type="datetimeFigureOut">
              <a:rPr lang="es-EC" smtClean="0"/>
              <a:t>17/03/2016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45C12E8-1506-46B4-AAE7-B77448E15E7A}" type="slidenum">
              <a:rPr lang="es-EC" smtClean="0"/>
              <a:t>‹Nº›</a:t>
            </a:fld>
            <a:endParaRPr lang="es-EC"/>
          </a:p>
        </p:txBody>
      </p:sp>
    </p:spTree>
    <p:extLst>
      <p:ext uri="{BB962C8B-B14F-4D97-AF65-F5344CB8AC3E}">
        <p14:creationId xmlns:p14="http://schemas.microsoft.com/office/powerpoint/2010/main" val="4174990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1BE15-ED3A-4481-AEE7-B3C5FAEF7B1A}" type="datetimeFigureOut">
              <a:rPr lang="es-EC" smtClean="0"/>
              <a:t>17/03/2016</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C12E8-1506-46B4-AAE7-B77448E15E7A}" type="slidenum">
              <a:rPr lang="es-EC" smtClean="0"/>
              <a:t>‹Nº›</a:t>
            </a:fld>
            <a:endParaRPr lang="es-EC"/>
          </a:p>
        </p:txBody>
      </p:sp>
    </p:spTree>
    <p:extLst>
      <p:ext uri="{BB962C8B-B14F-4D97-AF65-F5344CB8AC3E}">
        <p14:creationId xmlns:p14="http://schemas.microsoft.com/office/powerpoint/2010/main" val="2601005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8" Type="http://schemas.microsoft.com/office/2007/relationships/diagramDrawing" Target="../diagrams/drawing15.xml"/><Relationship Id="rId13" Type="http://schemas.microsoft.com/office/2007/relationships/diagramDrawing" Target="../diagrams/drawing16.xml"/><Relationship Id="rId3" Type="http://schemas.openxmlformats.org/officeDocument/2006/relationships/image" Target="../media/image2.png"/><Relationship Id="rId7" Type="http://schemas.openxmlformats.org/officeDocument/2006/relationships/diagramColors" Target="../diagrams/colors15.xml"/><Relationship Id="rId12" Type="http://schemas.openxmlformats.org/officeDocument/2006/relationships/diagramColors" Target="../diagrams/colors1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5.xml"/><Relationship Id="rId11" Type="http://schemas.openxmlformats.org/officeDocument/2006/relationships/diagramQuickStyle" Target="../diagrams/quickStyle16.xml"/><Relationship Id="rId5" Type="http://schemas.openxmlformats.org/officeDocument/2006/relationships/diagramLayout" Target="../diagrams/layout15.xml"/><Relationship Id="rId10" Type="http://schemas.openxmlformats.org/officeDocument/2006/relationships/diagramLayout" Target="../diagrams/layout16.xml"/><Relationship Id="rId4" Type="http://schemas.openxmlformats.org/officeDocument/2006/relationships/diagramData" Target="../diagrams/data15.xml"/><Relationship Id="rId9" Type="http://schemas.openxmlformats.org/officeDocument/2006/relationships/diagramData" Target="../diagrams/data1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png"/><Relationship Id="rId7" Type="http://schemas.openxmlformats.org/officeDocument/2006/relationships/diagramColors" Target="../diagrams/colors1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11.jpeg"/></Relationships>
</file>

<file path=ppt/slides/_rels/slide2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png"/><Relationship Id="rId7" Type="http://schemas.openxmlformats.org/officeDocument/2006/relationships/diagramColors" Target="../diagrams/colors1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6.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png"/><Relationship Id="rId7" Type="http://schemas.openxmlformats.org/officeDocument/2006/relationships/diagramColors" Target="../diagrams/colors2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7.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chart" Target="../charts/chart2.xml"/></Relationships>
</file>

<file path=ppt/slides/_rels/slide28.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 Id="rId9" Type="http://schemas.openxmlformats.org/officeDocument/2006/relationships/image" Target="../media/image23.jpeg"/></Relationships>
</file>

<file path=ppt/slides/_rels/slide29.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3.xml"/><Relationship Id="rId12"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23.xml"/><Relationship Id="rId11" Type="http://schemas.openxmlformats.org/officeDocument/2006/relationships/image" Target="../media/image26.jpeg"/><Relationship Id="rId5" Type="http://schemas.openxmlformats.org/officeDocument/2006/relationships/diagramLayout" Target="../diagrams/layout23.xml"/><Relationship Id="rId10" Type="http://schemas.openxmlformats.org/officeDocument/2006/relationships/image" Target="../media/image25.png"/><Relationship Id="rId4" Type="http://schemas.openxmlformats.org/officeDocument/2006/relationships/diagramData" Target="../diagrams/data23.xml"/><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png"/><Relationship Id="rId7" Type="http://schemas.openxmlformats.org/officeDocument/2006/relationships/diagramColors" Target="../diagrams/colors2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 Id="rId9" Type="http://schemas.openxmlformats.org/officeDocument/2006/relationships/image" Target="../media/image28.gif"/></Relationships>
</file>

<file path=ppt/slides/_rels/slide31.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png"/><Relationship Id="rId7" Type="http://schemas.openxmlformats.org/officeDocument/2006/relationships/diagramColors" Target="../diagrams/colors2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10" Type="http://schemas.openxmlformats.org/officeDocument/2006/relationships/image" Target="../media/image30.jpeg"/><Relationship Id="rId4" Type="http://schemas.openxmlformats.org/officeDocument/2006/relationships/diagramData" Target="../diagrams/data25.xml"/><Relationship Id="rId9"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png"/><Relationship Id="rId7" Type="http://schemas.openxmlformats.org/officeDocument/2006/relationships/diagramColors" Target="../diagrams/colors2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34.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2.png"/><Relationship Id="rId7" Type="http://schemas.openxmlformats.org/officeDocument/2006/relationships/diagramColors" Target="../diagrams/colors2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 y="0"/>
            <a:ext cx="9132109" cy="6858000"/>
          </a:xfrm>
          <a:prstGeom prst="rect">
            <a:avLst/>
          </a:prstGeom>
        </p:spPr>
      </p:pic>
      <p:sp>
        <p:nvSpPr>
          <p:cNvPr id="2" name="1 Título"/>
          <p:cNvSpPr>
            <a:spLocks noGrp="1"/>
          </p:cNvSpPr>
          <p:nvPr>
            <p:ph type="ctrTitle"/>
          </p:nvPr>
        </p:nvSpPr>
        <p:spPr>
          <a:xfrm>
            <a:off x="2483768" y="2751063"/>
            <a:ext cx="5688632" cy="1181993"/>
          </a:xfrm>
        </p:spPr>
        <p:txBody>
          <a:bodyPr>
            <a:noAutofit/>
          </a:bodyPr>
          <a:lstStyle/>
          <a:p>
            <a:r>
              <a:rPr lang="es-EC" sz="4000" b="1" dirty="0">
                <a:ln/>
                <a:effectLst>
                  <a:outerShdw blurRad="38100" dist="38100" dir="2700000" algn="tl">
                    <a:srgbClr val="000000">
                      <a:alpha val="43137"/>
                    </a:srgbClr>
                  </a:outerShdw>
                </a:effectLst>
                <a:latin typeface="+mn-lt"/>
                <a:ea typeface="+mn-ea"/>
                <a:cs typeface="+mn-cs"/>
              </a:rPr>
              <a:t>RENDICIÓN DE CUENTAS 2015</a:t>
            </a:r>
          </a:p>
        </p:txBody>
      </p:sp>
    </p:spTree>
    <p:extLst>
      <p:ext uri="{BB962C8B-B14F-4D97-AF65-F5344CB8AC3E}">
        <p14:creationId xmlns:p14="http://schemas.microsoft.com/office/powerpoint/2010/main" val="335179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18459"/>
            <a:ext cx="9201238" cy="6909915"/>
          </a:xfrm>
        </p:spPr>
      </p:pic>
      <p:sp>
        <p:nvSpPr>
          <p:cNvPr id="5" name="CuadroTexto 4"/>
          <p:cNvSpPr txBox="1"/>
          <p:nvPr/>
        </p:nvSpPr>
        <p:spPr>
          <a:xfrm>
            <a:off x="264992" y="939929"/>
            <a:ext cx="8629448" cy="954107"/>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CERTIFICACIÓN DE INFORMACIÓN Y SERVICIOS RELACIONADOS CON LA FIRMA ELECTRÓNICA </a:t>
            </a:r>
          </a:p>
        </p:txBody>
      </p:sp>
      <p:graphicFrame>
        <p:nvGraphicFramePr>
          <p:cNvPr id="2" name="Diagrama 1"/>
          <p:cNvGraphicFramePr/>
          <p:nvPr>
            <p:extLst/>
          </p:nvPr>
        </p:nvGraphicFramePr>
        <p:xfrm>
          <a:off x="409008" y="2443696"/>
          <a:ext cx="8485432" cy="4414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7637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77613"/>
            <a:ext cx="9201238" cy="6909915"/>
          </a:xfrm>
        </p:spPr>
      </p:pic>
      <p:sp>
        <p:nvSpPr>
          <p:cNvPr id="5" name="CuadroTexto 4"/>
          <p:cNvSpPr txBox="1"/>
          <p:nvPr/>
        </p:nvSpPr>
        <p:spPr>
          <a:xfrm>
            <a:off x="263032" y="908720"/>
            <a:ext cx="8629448" cy="523220"/>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REGISTRO DE OPERACIÓN - CABLE SUBMARINO </a:t>
            </a:r>
          </a:p>
        </p:txBody>
      </p:sp>
      <p:graphicFrame>
        <p:nvGraphicFramePr>
          <p:cNvPr id="3" name="Diagrama 2"/>
          <p:cNvGraphicFramePr/>
          <p:nvPr>
            <p:extLst/>
          </p:nvPr>
        </p:nvGraphicFramePr>
        <p:xfrm>
          <a:off x="293445" y="1670770"/>
          <a:ext cx="8629448" cy="3295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ángulo redondeado 1"/>
          <p:cNvSpPr/>
          <p:nvPr/>
        </p:nvSpPr>
        <p:spPr>
          <a:xfrm>
            <a:off x="274594" y="5157192"/>
            <a:ext cx="8617886" cy="102155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s-EC" dirty="0" smtClean="0"/>
              <a:t>Se ha incrementado en 200 </a:t>
            </a:r>
            <a:r>
              <a:rPr lang="es-EC" dirty="0"/>
              <a:t>veces la velocidad actual de transmisión de datos en el </a:t>
            </a:r>
            <a:r>
              <a:rPr lang="es-EC" dirty="0" smtClean="0"/>
              <a:t>país, posibilitando mayor acceso a internet y </a:t>
            </a:r>
            <a:r>
              <a:rPr lang="es-EC" dirty="0" smtClean="0">
                <a:ln w="0"/>
                <a:solidFill>
                  <a:schemeClr val="tx1"/>
                </a:solidFill>
                <a:effectLst>
                  <a:outerShdw blurRad="38100" dist="19050" dir="2700000" algn="tl" rotWithShape="0">
                    <a:schemeClr val="dk1">
                      <a:alpha val="40000"/>
                    </a:schemeClr>
                  </a:outerShdw>
                </a:effectLst>
              </a:rPr>
              <a:t>conexiones</a:t>
            </a:r>
            <a:r>
              <a:rPr lang="es-EC" dirty="0" smtClean="0"/>
              <a:t> de alta velocidades, aportando al cumplimiento del Plan Nacional del Buen Vivir.</a:t>
            </a:r>
            <a:endParaRPr lang="es-EC" dirty="0"/>
          </a:p>
        </p:txBody>
      </p:sp>
    </p:spTree>
    <p:extLst>
      <p:ext uri="{BB962C8B-B14F-4D97-AF65-F5344CB8AC3E}">
        <p14:creationId xmlns:p14="http://schemas.microsoft.com/office/powerpoint/2010/main" val="961111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201238" cy="7053931"/>
          </a:xfrm>
        </p:spPr>
      </p:pic>
      <p:sp>
        <p:nvSpPr>
          <p:cNvPr id="5" name="CuadroTexto 4"/>
          <p:cNvSpPr txBox="1"/>
          <p:nvPr/>
        </p:nvSpPr>
        <p:spPr>
          <a:xfrm>
            <a:off x="271254" y="922799"/>
            <a:ext cx="8629448" cy="523220"/>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SERVICIO MÓVIL </a:t>
            </a:r>
          </a:p>
        </p:txBody>
      </p:sp>
      <p:graphicFrame>
        <p:nvGraphicFramePr>
          <p:cNvPr id="2" name="Diagrama 1"/>
          <p:cNvGraphicFramePr/>
          <p:nvPr>
            <p:extLst/>
          </p:nvPr>
        </p:nvGraphicFramePr>
        <p:xfrm>
          <a:off x="683568" y="1553744"/>
          <a:ext cx="7962640" cy="39547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redondeado 7"/>
          <p:cNvSpPr/>
          <p:nvPr/>
        </p:nvSpPr>
        <p:spPr>
          <a:xfrm>
            <a:off x="282816" y="5865123"/>
            <a:ext cx="8617886" cy="71508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s-EC" dirty="0" smtClean="0"/>
              <a:t>En la actualidad las tres operadoras del Ecuador cuentan con </a:t>
            </a:r>
            <a:r>
              <a:rPr lang="es-MX" dirty="0" smtClean="0"/>
              <a:t>1.043.430 de usuarios con tecnología 4G LTE</a:t>
            </a:r>
            <a:endParaRPr lang="es-EC" dirty="0"/>
          </a:p>
        </p:txBody>
      </p:sp>
    </p:spTree>
    <p:extLst>
      <p:ext uri="{BB962C8B-B14F-4D97-AF65-F5344CB8AC3E}">
        <p14:creationId xmlns:p14="http://schemas.microsoft.com/office/powerpoint/2010/main" val="2355871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47477"/>
            <a:ext cx="9201238" cy="6909915"/>
          </a:xfrm>
        </p:spPr>
      </p:pic>
      <p:graphicFrame>
        <p:nvGraphicFramePr>
          <p:cNvPr id="2" name="Diagrama 1"/>
          <p:cNvGraphicFramePr/>
          <p:nvPr>
            <p:extLst>
              <p:ext uri="{D42A27DB-BD31-4B8C-83A1-F6EECF244321}">
                <p14:modId xmlns:p14="http://schemas.microsoft.com/office/powerpoint/2010/main" val="2310822456"/>
              </p:ext>
            </p:extLst>
          </p:nvPr>
        </p:nvGraphicFramePr>
        <p:xfrm>
          <a:off x="395536" y="2060848"/>
          <a:ext cx="8208912"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p:cNvSpPr txBox="1"/>
          <p:nvPr/>
        </p:nvSpPr>
        <p:spPr>
          <a:xfrm>
            <a:off x="271254" y="922799"/>
            <a:ext cx="8629448" cy="523220"/>
          </a:xfrm>
          <a:prstGeom prst="rect">
            <a:avLst/>
          </a:prstGeom>
          <a:noFill/>
        </p:spPr>
        <p:txBody>
          <a:bodyPr wrap="square" rtlCol="0">
            <a:spAutoFit/>
          </a:bodyPr>
          <a:lstStyle/>
          <a:p>
            <a:pPr algn="ctr"/>
            <a:r>
              <a:rPr lang="es-MX" sz="2800" b="1" dirty="0" smtClean="0">
                <a:ln/>
                <a:effectLst>
                  <a:outerShdw blurRad="38100" dist="38100" dir="2700000" algn="tl">
                    <a:srgbClr val="000000">
                      <a:alpha val="43137"/>
                    </a:srgbClr>
                  </a:outerShdw>
                </a:effectLst>
              </a:rPr>
              <a:t>AUDITORÍA DE CONCESIÓN DE FRECUENCIAS</a:t>
            </a:r>
            <a:endParaRPr lang="es-EC" sz="2800" b="1" dirty="0">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3098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18459"/>
            <a:ext cx="9201238" cy="6909915"/>
          </a:xfrm>
        </p:spPr>
      </p:pic>
      <p:sp>
        <p:nvSpPr>
          <p:cNvPr id="6" name="CuadroTexto 5"/>
          <p:cNvSpPr txBox="1"/>
          <p:nvPr/>
        </p:nvSpPr>
        <p:spPr>
          <a:xfrm>
            <a:off x="762961" y="2852936"/>
            <a:ext cx="7560840" cy="120032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7200" b="1" dirty="0" smtClean="0">
                <a:ln/>
                <a:effectLst>
                  <a:outerShdw blurRad="38100" dist="38100" dir="2700000" algn="tl">
                    <a:srgbClr val="000000">
                      <a:alpha val="43137"/>
                    </a:srgbClr>
                  </a:outerShdw>
                </a:effectLst>
              </a:rPr>
              <a:t>CONTROL TÉCNICO</a:t>
            </a:r>
            <a:endParaRPr lang="es-EC" sz="7200" b="1" dirty="0">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3005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631" y="-28241"/>
            <a:ext cx="9201238" cy="6909915"/>
          </a:xfrm>
        </p:spPr>
      </p:pic>
      <p:sp>
        <p:nvSpPr>
          <p:cNvPr id="3" name="CuadroTexto 2"/>
          <p:cNvSpPr txBox="1"/>
          <p:nvPr/>
        </p:nvSpPr>
        <p:spPr>
          <a:xfrm>
            <a:off x="107504" y="836712"/>
            <a:ext cx="8712968" cy="954107"/>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GESTIÓN DE CONTROL A SISTEMAS DE RADIOCOMUNICACIONES FIJO MÓVIL</a:t>
            </a:r>
          </a:p>
        </p:txBody>
      </p:sp>
      <p:graphicFrame>
        <p:nvGraphicFramePr>
          <p:cNvPr id="5" name="Diagrama 4"/>
          <p:cNvGraphicFramePr/>
          <p:nvPr>
            <p:extLst>
              <p:ext uri="{D42A27DB-BD31-4B8C-83A1-F6EECF244321}">
                <p14:modId xmlns:p14="http://schemas.microsoft.com/office/powerpoint/2010/main" val="2176157497"/>
              </p:ext>
            </p:extLst>
          </p:nvPr>
        </p:nvGraphicFramePr>
        <p:xfrm>
          <a:off x="340958" y="2276872"/>
          <a:ext cx="8280920" cy="24122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redondeado 6"/>
          <p:cNvSpPr/>
          <p:nvPr/>
        </p:nvSpPr>
        <p:spPr>
          <a:xfrm>
            <a:off x="1565920" y="5517232"/>
            <a:ext cx="5796136"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s-MX" b="1" dirty="0" smtClean="0"/>
              <a:t>Avanzando hacia un servicio </a:t>
            </a:r>
            <a:r>
              <a:rPr lang="es-MX" b="1" dirty="0" err="1" smtClean="0"/>
              <a:t>troncalizado</a:t>
            </a:r>
            <a:r>
              <a:rPr lang="es-MX" b="1" dirty="0" smtClean="0"/>
              <a:t> sin interferencias</a:t>
            </a:r>
            <a:endParaRPr lang="es-EC" b="1" dirty="0"/>
          </a:p>
        </p:txBody>
      </p:sp>
    </p:spTree>
    <p:extLst>
      <p:ext uri="{BB962C8B-B14F-4D97-AF65-F5344CB8AC3E}">
        <p14:creationId xmlns:p14="http://schemas.microsoft.com/office/powerpoint/2010/main" val="222763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82" y="-5512"/>
            <a:ext cx="9201238" cy="6909915"/>
          </a:xfrm>
        </p:spPr>
      </p:pic>
      <p:sp>
        <p:nvSpPr>
          <p:cNvPr id="3" name="CuadroTexto 2"/>
          <p:cNvSpPr txBox="1"/>
          <p:nvPr/>
        </p:nvSpPr>
        <p:spPr>
          <a:xfrm>
            <a:off x="395536" y="908720"/>
            <a:ext cx="7992888" cy="954107"/>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GESTIÓN DE CONTROL DE RADIACIÓN NO IONIZANTE</a:t>
            </a:r>
          </a:p>
        </p:txBody>
      </p:sp>
      <p:graphicFrame>
        <p:nvGraphicFramePr>
          <p:cNvPr id="5" name="Diagrama 4"/>
          <p:cNvGraphicFramePr/>
          <p:nvPr>
            <p:extLst>
              <p:ext uri="{D42A27DB-BD31-4B8C-83A1-F6EECF244321}">
                <p14:modId xmlns:p14="http://schemas.microsoft.com/office/powerpoint/2010/main" val="472593934"/>
              </p:ext>
            </p:extLst>
          </p:nvPr>
        </p:nvGraphicFramePr>
        <p:xfrm>
          <a:off x="179512" y="2204864"/>
          <a:ext cx="8828551" cy="4085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4791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168" y="-18459"/>
            <a:ext cx="9201238" cy="6909915"/>
          </a:xfrm>
        </p:spPr>
      </p:pic>
      <p:sp>
        <p:nvSpPr>
          <p:cNvPr id="3" name="CuadroTexto 2"/>
          <p:cNvSpPr txBox="1"/>
          <p:nvPr/>
        </p:nvSpPr>
        <p:spPr>
          <a:xfrm>
            <a:off x="149837" y="837415"/>
            <a:ext cx="7992888" cy="523220"/>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HOMOLOGACIÓN DE EQUIPOS</a:t>
            </a:r>
          </a:p>
        </p:txBody>
      </p:sp>
      <p:graphicFrame>
        <p:nvGraphicFramePr>
          <p:cNvPr id="2" name="Diagrama 1"/>
          <p:cNvGraphicFramePr/>
          <p:nvPr>
            <p:extLst>
              <p:ext uri="{D42A27DB-BD31-4B8C-83A1-F6EECF244321}">
                <p14:modId xmlns:p14="http://schemas.microsoft.com/office/powerpoint/2010/main" val="2792645198"/>
              </p:ext>
            </p:extLst>
          </p:nvPr>
        </p:nvGraphicFramePr>
        <p:xfrm>
          <a:off x="1619672" y="1432643"/>
          <a:ext cx="6136121" cy="36525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8" name="Picture 4" descr="http://www.tucelularlegal.info/web/wp-content/uploads/2016/01/testHeader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528" y="5085184"/>
            <a:ext cx="841144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891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168" y="-18459"/>
            <a:ext cx="9201238" cy="6909915"/>
          </a:xfrm>
        </p:spPr>
      </p:pic>
      <p:sp>
        <p:nvSpPr>
          <p:cNvPr id="3" name="CuadroTexto 2"/>
          <p:cNvSpPr txBox="1"/>
          <p:nvPr/>
        </p:nvSpPr>
        <p:spPr>
          <a:xfrm>
            <a:off x="395536" y="908720"/>
            <a:ext cx="7992888" cy="523220"/>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HOMOLOGACIÓN DE EQUIPOS</a:t>
            </a:r>
          </a:p>
        </p:txBody>
      </p:sp>
      <p:graphicFrame>
        <p:nvGraphicFramePr>
          <p:cNvPr id="9" name="Gráfico 8"/>
          <p:cNvGraphicFramePr>
            <a:graphicFrameLocks/>
          </p:cNvGraphicFramePr>
          <p:nvPr>
            <p:extLst>
              <p:ext uri="{D42A27DB-BD31-4B8C-83A1-F6EECF244321}">
                <p14:modId xmlns:p14="http://schemas.microsoft.com/office/powerpoint/2010/main" val="219624317"/>
              </p:ext>
            </p:extLst>
          </p:nvPr>
        </p:nvGraphicFramePr>
        <p:xfrm>
          <a:off x="1475656" y="2316415"/>
          <a:ext cx="5220580" cy="4083764"/>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ángulo 4"/>
          <p:cNvSpPr/>
          <p:nvPr/>
        </p:nvSpPr>
        <p:spPr>
          <a:xfrm>
            <a:off x="227618" y="1401435"/>
            <a:ext cx="8595665" cy="646331"/>
          </a:xfrm>
          <a:prstGeom prst="rect">
            <a:avLst/>
          </a:prstGeom>
        </p:spPr>
        <p:txBody>
          <a:bodyPr wrap="square">
            <a:spAutoFit/>
          </a:bodyPr>
          <a:lstStyle/>
          <a:p>
            <a:pPr algn="just">
              <a:spcAft>
                <a:spcPts val="0"/>
              </a:spcAft>
            </a:pPr>
            <a:r>
              <a:rPr lang="es-ES" dirty="0" smtClean="0">
                <a:latin typeface="Arial" panose="020B0604020202020204" pitchFamily="34" charset="0"/>
                <a:ea typeface="Times New Roman" panose="02020603050405020304" pitchFamily="18" charset="0"/>
                <a:cs typeface="Arial" panose="020B0604020202020204" pitchFamily="34" charset="0"/>
              </a:rPr>
              <a:t>En el 2015, los usuarios incrementaron el número de requerimientos de validación de </a:t>
            </a:r>
            <a:r>
              <a:rPr lang="es-ES" dirty="0">
                <a:latin typeface="Arial" panose="020B0604020202020204" pitchFamily="34" charset="0"/>
                <a:ea typeface="Times New Roman" panose="02020603050405020304" pitchFamily="18" charset="0"/>
                <a:cs typeface="Arial" panose="020B0604020202020204" pitchFamily="34" charset="0"/>
              </a:rPr>
              <a:t>equipos importados </a:t>
            </a:r>
            <a:r>
              <a:rPr lang="es-ES" dirty="0" smtClean="0">
                <a:latin typeface="Arial" panose="020B0604020202020204" pitchFamily="34" charset="0"/>
                <a:ea typeface="Times New Roman" panose="02020603050405020304" pitchFamily="18" charset="0"/>
                <a:cs typeface="Arial" panose="020B0604020202020204" pitchFamily="34" charset="0"/>
              </a:rPr>
              <a:t>como se muestra </a:t>
            </a:r>
            <a:r>
              <a:rPr lang="es-ES" dirty="0">
                <a:latin typeface="Arial" panose="020B0604020202020204" pitchFamily="34" charset="0"/>
                <a:ea typeface="Times New Roman" panose="02020603050405020304" pitchFamily="18" charset="0"/>
                <a:cs typeface="Arial" panose="020B0604020202020204" pitchFamily="34" charset="0"/>
              </a:rPr>
              <a:t>en el </a:t>
            </a:r>
            <a:r>
              <a:rPr lang="es-ES" dirty="0" smtClean="0">
                <a:latin typeface="Arial" panose="020B0604020202020204" pitchFamily="34" charset="0"/>
                <a:ea typeface="Times New Roman" panose="02020603050405020304" pitchFamily="18" charset="0"/>
                <a:cs typeface="Arial" panose="020B0604020202020204" pitchFamily="34" charset="0"/>
              </a:rPr>
              <a:t>gráfico</a:t>
            </a:r>
            <a:r>
              <a:rPr lang="es-ES" dirty="0">
                <a:latin typeface="Arial" panose="020B0604020202020204" pitchFamily="34" charset="0"/>
                <a:ea typeface="Times New Roman" panose="02020603050405020304" pitchFamily="18" charset="0"/>
                <a:cs typeface="Arial" panose="020B0604020202020204" pitchFamily="34" charset="0"/>
              </a:rPr>
              <a:t>:</a:t>
            </a:r>
            <a:endParaRPr lang="es-EC"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Llamada rectangular redondeada 5"/>
          <p:cNvSpPr/>
          <p:nvPr/>
        </p:nvSpPr>
        <p:spPr>
          <a:xfrm>
            <a:off x="5868144" y="2323127"/>
            <a:ext cx="1687139" cy="843403"/>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t>2015 </a:t>
            </a:r>
            <a:r>
              <a:rPr lang="es-ES" sz="1600" dirty="0"/>
              <a:t>se incrementó un 20</a:t>
            </a:r>
            <a:r>
              <a:rPr lang="es-ES" sz="1600" dirty="0" smtClean="0"/>
              <a:t>%</a:t>
            </a:r>
            <a:endParaRPr lang="es-EC" sz="1600" dirty="0"/>
          </a:p>
        </p:txBody>
      </p:sp>
    </p:spTree>
    <p:extLst>
      <p:ext uri="{BB962C8B-B14F-4D97-AF65-F5344CB8AC3E}">
        <p14:creationId xmlns:p14="http://schemas.microsoft.com/office/powerpoint/2010/main" val="3060405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168" y="-18459"/>
            <a:ext cx="9201238" cy="6909915"/>
          </a:xfrm>
        </p:spPr>
      </p:pic>
      <p:sp>
        <p:nvSpPr>
          <p:cNvPr id="3" name="CuadroTexto 2"/>
          <p:cNvSpPr txBox="1"/>
          <p:nvPr/>
        </p:nvSpPr>
        <p:spPr>
          <a:xfrm>
            <a:off x="395536" y="908720"/>
            <a:ext cx="7992888" cy="954107"/>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LA PRESTACIÓN NO AUTORIZADA DEL SERVICIO TELEFÓNICO</a:t>
            </a:r>
          </a:p>
        </p:txBody>
      </p:sp>
      <p:graphicFrame>
        <p:nvGraphicFramePr>
          <p:cNvPr id="2" name="Diagrama 1"/>
          <p:cNvGraphicFramePr/>
          <p:nvPr>
            <p:extLst>
              <p:ext uri="{D42A27DB-BD31-4B8C-83A1-F6EECF244321}">
                <p14:modId xmlns:p14="http://schemas.microsoft.com/office/powerpoint/2010/main" val="73610089"/>
              </p:ext>
            </p:extLst>
          </p:nvPr>
        </p:nvGraphicFramePr>
        <p:xfrm>
          <a:off x="183863" y="1862827"/>
          <a:ext cx="8683175" cy="3336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redondeado 4"/>
          <p:cNvSpPr/>
          <p:nvPr/>
        </p:nvSpPr>
        <p:spPr>
          <a:xfrm>
            <a:off x="395536" y="5517232"/>
            <a:ext cx="8617886" cy="68103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s-EC" sz="1600" b="1" dirty="0">
                <a:solidFill>
                  <a:schemeClr val="tx1"/>
                </a:solidFill>
              </a:rPr>
              <a:t>Con esto se logró que las líneas detectadas dejaran de cursar tráfico de larga distancia internacional de manera </a:t>
            </a:r>
            <a:r>
              <a:rPr lang="es-EC" sz="1600" b="1" dirty="0" smtClean="0">
                <a:solidFill>
                  <a:schemeClr val="tx1"/>
                </a:solidFill>
              </a:rPr>
              <a:t>ilegal, evitando así </a:t>
            </a:r>
            <a:r>
              <a:rPr lang="es-EC" sz="1600" b="1" dirty="0">
                <a:solidFill>
                  <a:schemeClr val="tx1"/>
                </a:solidFill>
              </a:rPr>
              <a:t>pérdidas que habrían ascendido a </a:t>
            </a:r>
            <a:r>
              <a:rPr lang="es-EC" b="1" u="sng" dirty="0" smtClean="0">
                <a:solidFill>
                  <a:schemeClr val="tx1"/>
                </a:solidFill>
                <a:effectLst>
                  <a:outerShdw blurRad="38100" dist="38100" dir="2700000" algn="tl">
                    <a:srgbClr val="000000">
                      <a:alpha val="43137"/>
                    </a:srgbClr>
                  </a:outerShdw>
                </a:effectLst>
              </a:rPr>
              <a:t>USD$ 4.347.502</a:t>
            </a:r>
            <a:endParaRPr lang="es-EC" b="1" u="sn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5307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18459"/>
            <a:ext cx="9201238" cy="6909915"/>
          </a:xfrm>
        </p:spPr>
      </p:pic>
      <p:pic>
        <p:nvPicPr>
          <p:cNvPr id="3" name="Imagen 2"/>
          <p:cNvPicPr>
            <a:picLocks noChangeAspect="1"/>
          </p:cNvPicPr>
          <p:nvPr/>
        </p:nvPicPr>
        <p:blipFill>
          <a:blip r:embed="rId4"/>
          <a:stretch>
            <a:fillRect/>
          </a:stretch>
        </p:blipFill>
        <p:spPr>
          <a:xfrm>
            <a:off x="21108" y="2060848"/>
            <a:ext cx="9068834" cy="3168352"/>
          </a:xfrm>
          <a:prstGeom prst="rect">
            <a:avLst/>
          </a:prstGeom>
        </p:spPr>
      </p:pic>
      <p:sp>
        <p:nvSpPr>
          <p:cNvPr id="97" name="CuadroTexto 96"/>
          <p:cNvSpPr txBox="1"/>
          <p:nvPr/>
        </p:nvSpPr>
        <p:spPr>
          <a:xfrm>
            <a:off x="762961" y="1070148"/>
            <a:ext cx="7560840"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2800" b="1" dirty="0" smtClean="0">
                <a:ln/>
                <a:effectLst>
                  <a:outerShdw blurRad="38100" dist="38100" dir="2700000" algn="tl">
                    <a:srgbClr val="000000">
                      <a:alpha val="43137"/>
                    </a:srgbClr>
                  </a:outerShdw>
                </a:effectLst>
              </a:rPr>
              <a:t>HISTORIA</a:t>
            </a:r>
            <a:endParaRPr lang="es-EC" sz="2800" b="1" dirty="0">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893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18459"/>
            <a:ext cx="9201238" cy="6909915"/>
          </a:xfrm>
        </p:spPr>
      </p:pic>
      <p:sp>
        <p:nvSpPr>
          <p:cNvPr id="5" name="CuadroTexto 4"/>
          <p:cNvSpPr txBox="1"/>
          <p:nvPr/>
        </p:nvSpPr>
        <p:spPr>
          <a:xfrm>
            <a:off x="618945" y="908720"/>
            <a:ext cx="7848872" cy="523220"/>
          </a:xfrm>
          <a:prstGeom prst="rect">
            <a:avLst/>
          </a:prstGeom>
          <a:noFill/>
        </p:spPr>
        <p:txBody>
          <a:bodyPr wrap="square" rtlCol="0">
            <a:spAutoFit/>
          </a:bodyPr>
          <a:lstStyle/>
          <a:p>
            <a:pPr algn="ctr"/>
            <a:r>
              <a:rPr lang="es-MX" sz="2800" b="1" dirty="0" smtClean="0">
                <a:ln/>
                <a:effectLst>
                  <a:outerShdw blurRad="38100" dist="38100" dir="2700000" algn="tl">
                    <a:srgbClr val="000000">
                      <a:alpha val="43137"/>
                    </a:srgbClr>
                  </a:outerShdw>
                </a:effectLst>
              </a:rPr>
              <a:t>PROCEDIMIENTO ADMINISTRATIVO SANCIONADOR</a:t>
            </a:r>
            <a:endParaRPr lang="es-EC" sz="2800" b="1" dirty="0">
              <a:ln/>
              <a:effectLst>
                <a:outerShdw blurRad="38100" dist="38100" dir="2700000" algn="tl">
                  <a:srgbClr val="000000">
                    <a:alpha val="43137"/>
                  </a:srgbClr>
                </a:outerShdw>
              </a:effectLst>
            </a:endParaRPr>
          </a:p>
        </p:txBody>
      </p:sp>
      <p:graphicFrame>
        <p:nvGraphicFramePr>
          <p:cNvPr id="9" name="3 Diagrama"/>
          <p:cNvGraphicFramePr/>
          <p:nvPr>
            <p:extLst>
              <p:ext uri="{D42A27DB-BD31-4B8C-83A1-F6EECF244321}">
                <p14:modId xmlns:p14="http://schemas.microsoft.com/office/powerpoint/2010/main" val="1097588442"/>
              </p:ext>
            </p:extLst>
          </p:nvPr>
        </p:nvGraphicFramePr>
        <p:xfrm>
          <a:off x="467544" y="1556792"/>
          <a:ext cx="7635713"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5706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18459"/>
            <a:ext cx="9201238" cy="6909915"/>
          </a:xfrm>
        </p:spPr>
      </p:pic>
      <p:graphicFrame>
        <p:nvGraphicFramePr>
          <p:cNvPr id="2" name="Diagrama 1"/>
          <p:cNvGraphicFramePr/>
          <p:nvPr>
            <p:extLst>
              <p:ext uri="{D42A27DB-BD31-4B8C-83A1-F6EECF244321}">
                <p14:modId xmlns:p14="http://schemas.microsoft.com/office/powerpoint/2010/main" val="2269448386"/>
              </p:ext>
            </p:extLst>
          </p:nvPr>
        </p:nvGraphicFramePr>
        <p:xfrm>
          <a:off x="107504" y="1556792"/>
          <a:ext cx="4392488"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p:cNvGraphicFramePr/>
          <p:nvPr>
            <p:extLst>
              <p:ext uri="{D42A27DB-BD31-4B8C-83A1-F6EECF244321}">
                <p14:modId xmlns:p14="http://schemas.microsoft.com/office/powerpoint/2010/main" val="2837917089"/>
              </p:ext>
            </p:extLst>
          </p:nvPr>
        </p:nvGraphicFramePr>
        <p:xfrm>
          <a:off x="4572000" y="1484784"/>
          <a:ext cx="4392488" cy="50405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CuadroTexto 7"/>
          <p:cNvSpPr txBox="1"/>
          <p:nvPr/>
        </p:nvSpPr>
        <p:spPr>
          <a:xfrm>
            <a:off x="618945" y="908720"/>
            <a:ext cx="7848872" cy="523220"/>
          </a:xfrm>
          <a:prstGeom prst="rect">
            <a:avLst/>
          </a:prstGeom>
          <a:noFill/>
        </p:spPr>
        <p:txBody>
          <a:bodyPr wrap="square" rtlCol="0">
            <a:spAutoFit/>
          </a:bodyPr>
          <a:lstStyle/>
          <a:p>
            <a:pPr algn="ctr"/>
            <a:r>
              <a:rPr lang="es-MX" sz="2800" b="1" dirty="0" smtClean="0">
                <a:ln/>
                <a:effectLst>
                  <a:outerShdw blurRad="38100" dist="38100" dir="2700000" algn="tl">
                    <a:srgbClr val="000000">
                      <a:alpha val="43137"/>
                    </a:srgbClr>
                  </a:outerShdw>
                </a:effectLst>
              </a:rPr>
              <a:t>DEFENSA DE DERECHOS CIUDADANOS</a:t>
            </a:r>
            <a:endParaRPr lang="es-EC" sz="2800" b="1" dirty="0">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696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18459"/>
            <a:ext cx="9201238" cy="6909915"/>
          </a:xfrm>
        </p:spPr>
      </p:pic>
      <p:sp>
        <p:nvSpPr>
          <p:cNvPr id="6" name="CuadroTexto 5"/>
          <p:cNvSpPr txBox="1"/>
          <p:nvPr/>
        </p:nvSpPr>
        <p:spPr>
          <a:xfrm>
            <a:off x="762961" y="2636912"/>
            <a:ext cx="7560840" cy="230832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7200" b="1" dirty="0" smtClean="0">
                <a:ln/>
                <a:effectLst>
                  <a:outerShdw blurRad="38100" dist="38100" dir="2700000" algn="tl">
                    <a:srgbClr val="000000">
                      <a:alpha val="43137"/>
                    </a:srgbClr>
                  </a:outerShdw>
                </a:effectLst>
              </a:rPr>
              <a:t>GESTIÓN INSTITUCIONAL</a:t>
            </a:r>
            <a:endParaRPr lang="es-EC" sz="7200" b="1" dirty="0">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913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18459"/>
            <a:ext cx="9201238" cy="6909915"/>
          </a:xfrm>
        </p:spPr>
      </p:pic>
      <p:sp>
        <p:nvSpPr>
          <p:cNvPr id="3" name="CuadroTexto 2"/>
          <p:cNvSpPr txBox="1"/>
          <p:nvPr/>
        </p:nvSpPr>
        <p:spPr>
          <a:xfrm>
            <a:off x="546937" y="836712"/>
            <a:ext cx="7992888" cy="523220"/>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IMPLEMENTACIÓN DE FORMULARIOS EN LÍNEA</a:t>
            </a:r>
          </a:p>
        </p:txBody>
      </p:sp>
      <p:graphicFrame>
        <p:nvGraphicFramePr>
          <p:cNvPr id="5" name="Diagrama 4"/>
          <p:cNvGraphicFramePr/>
          <p:nvPr>
            <p:extLst>
              <p:ext uri="{D42A27DB-BD31-4B8C-83A1-F6EECF244321}">
                <p14:modId xmlns:p14="http://schemas.microsoft.com/office/powerpoint/2010/main" val="124618617"/>
              </p:ext>
            </p:extLst>
          </p:nvPr>
        </p:nvGraphicFramePr>
        <p:xfrm>
          <a:off x="-108520" y="2564904"/>
          <a:ext cx="9201238" cy="2880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3554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456" y="-19218"/>
            <a:ext cx="9201238" cy="6909915"/>
          </a:xfrm>
        </p:spPr>
      </p:pic>
      <p:sp>
        <p:nvSpPr>
          <p:cNvPr id="3" name="CuadroTexto 2"/>
          <p:cNvSpPr txBox="1"/>
          <p:nvPr/>
        </p:nvSpPr>
        <p:spPr>
          <a:xfrm>
            <a:off x="76234" y="908495"/>
            <a:ext cx="8712968" cy="523220"/>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FACTURACIÓN EN LÍNEA</a:t>
            </a:r>
          </a:p>
        </p:txBody>
      </p:sp>
      <p:graphicFrame>
        <p:nvGraphicFramePr>
          <p:cNvPr id="2" name="Diagrama 1"/>
          <p:cNvGraphicFramePr/>
          <p:nvPr>
            <p:extLst/>
          </p:nvPr>
        </p:nvGraphicFramePr>
        <p:xfrm>
          <a:off x="323529" y="1707772"/>
          <a:ext cx="5817964" cy="3816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http://configuracion.solutekcolombia.com/images/configuracion_facturacion_en_linea_a_traves_internet_colombi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1993" y="2574660"/>
            <a:ext cx="2558479" cy="1934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ángulo redondeado 6"/>
          <p:cNvSpPr/>
          <p:nvPr/>
        </p:nvSpPr>
        <p:spPr>
          <a:xfrm>
            <a:off x="234220" y="6021288"/>
            <a:ext cx="8617886" cy="51077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EC" sz="2400" dirty="0" smtClean="0"/>
              <a:t>Facilitando a </a:t>
            </a:r>
            <a:r>
              <a:rPr lang="es-EC" sz="2400" dirty="0"/>
              <a:t>los usuarios de ARCOTEL </a:t>
            </a:r>
            <a:r>
              <a:rPr lang="es-EC" sz="2400" dirty="0" smtClean="0"/>
              <a:t>el </a:t>
            </a:r>
            <a:r>
              <a:rPr lang="es-EC" sz="2400" dirty="0"/>
              <a:t>pago </a:t>
            </a:r>
            <a:r>
              <a:rPr lang="es-EC" sz="2400" dirty="0" smtClean="0"/>
              <a:t>a nivel nacional</a:t>
            </a:r>
            <a:endParaRPr lang="es-EC" sz="2400" dirty="0"/>
          </a:p>
        </p:txBody>
      </p:sp>
    </p:spTree>
    <p:extLst>
      <p:ext uri="{BB962C8B-B14F-4D97-AF65-F5344CB8AC3E}">
        <p14:creationId xmlns:p14="http://schemas.microsoft.com/office/powerpoint/2010/main" val="586679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1" y="-171400"/>
            <a:ext cx="9201238" cy="6909915"/>
          </a:xfrm>
        </p:spPr>
      </p:pic>
      <p:sp>
        <p:nvSpPr>
          <p:cNvPr id="3" name="CuadroTexto 2"/>
          <p:cNvSpPr txBox="1"/>
          <p:nvPr/>
        </p:nvSpPr>
        <p:spPr>
          <a:xfrm>
            <a:off x="683568" y="726761"/>
            <a:ext cx="7056784" cy="523220"/>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DIFUSIÓN Y CAPACITACIÓN</a:t>
            </a:r>
          </a:p>
        </p:txBody>
      </p:sp>
      <p:graphicFrame>
        <p:nvGraphicFramePr>
          <p:cNvPr id="5" name="Diagrama 4"/>
          <p:cNvGraphicFramePr/>
          <p:nvPr>
            <p:extLst>
              <p:ext uri="{D42A27DB-BD31-4B8C-83A1-F6EECF244321}">
                <p14:modId xmlns:p14="http://schemas.microsoft.com/office/powerpoint/2010/main" val="3028577551"/>
              </p:ext>
            </p:extLst>
          </p:nvPr>
        </p:nvGraphicFramePr>
        <p:xfrm>
          <a:off x="752698" y="1844824"/>
          <a:ext cx="7779742"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CuadroTexto"/>
          <p:cNvSpPr txBox="1"/>
          <p:nvPr/>
        </p:nvSpPr>
        <p:spPr>
          <a:xfrm>
            <a:off x="1666900" y="4509120"/>
            <a:ext cx="5810200" cy="830997"/>
          </a:xfrm>
          <a:prstGeom prst="rect">
            <a:avLst/>
          </a:prstGeom>
          <a:noFill/>
        </p:spPr>
        <p:txBody>
          <a:bodyPr wrap="square" rtlCol="0">
            <a:spAutoFit/>
          </a:bodyPr>
          <a:lstStyle/>
          <a:p>
            <a:pPr lvl="0" algn="just"/>
            <a:r>
              <a:rPr lang="es-EC" sz="1600" dirty="0"/>
              <a:t>Se </a:t>
            </a:r>
            <a:r>
              <a:rPr lang="es-EC" sz="1600" dirty="0" smtClean="0"/>
              <a:t>realizaron </a:t>
            </a:r>
            <a:r>
              <a:rPr lang="es-EC" sz="1600" dirty="0"/>
              <a:t>192 talleres y conversatorios sobre temas de </a:t>
            </a:r>
            <a:r>
              <a:rPr lang="es-EC" sz="1600" dirty="0" smtClean="0"/>
              <a:t>telecomunicaciones, </a:t>
            </a:r>
            <a:r>
              <a:rPr lang="es-EC" sz="1600" dirty="0"/>
              <a:t>en escuelas, colegios e institutos de educación superior, a nivel nacional, capacitando a 21.750 personas</a:t>
            </a:r>
            <a:r>
              <a:rPr lang="es-EC" sz="1600" dirty="0" smtClean="0"/>
              <a:t>.</a:t>
            </a:r>
            <a:endParaRPr lang="es-EC" sz="1600" dirty="0"/>
          </a:p>
        </p:txBody>
      </p:sp>
    </p:spTree>
    <p:extLst>
      <p:ext uri="{BB962C8B-B14F-4D97-AF65-F5344CB8AC3E}">
        <p14:creationId xmlns:p14="http://schemas.microsoft.com/office/powerpoint/2010/main" val="85645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18459"/>
            <a:ext cx="9201238" cy="6909915"/>
          </a:xfrm>
        </p:spPr>
      </p:pic>
      <p:sp>
        <p:nvSpPr>
          <p:cNvPr id="5" name="CuadroTexto 4"/>
          <p:cNvSpPr txBox="1"/>
          <p:nvPr/>
        </p:nvSpPr>
        <p:spPr>
          <a:xfrm>
            <a:off x="797336" y="908720"/>
            <a:ext cx="7056784" cy="523220"/>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RECLAMACIONES Y QUEJAS</a:t>
            </a:r>
          </a:p>
        </p:txBody>
      </p:sp>
      <p:graphicFrame>
        <p:nvGraphicFramePr>
          <p:cNvPr id="2" name="Diagrama 1"/>
          <p:cNvGraphicFramePr/>
          <p:nvPr>
            <p:extLst/>
          </p:nvPr>
        </p:nvGraphicFramePr>
        <p:xfrm>
          <a:off x="330913" y="1493495"/>
          <a:ext cx="8424936" cy="5134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p:cNvSpPr txBox="1"/>
          <p:nvPr/>
        </p:nvSpPr>
        <p:spPr>
          <a:xfrm>
            <a:off x="4932040" y="3573016"/>
            <a:ext cx="1512168" cy="369332"/>
          </a:xfrm>
          <a:prstGeom prst="rect">
            <a:avLst/>
          </a:prstGeom>
          <a:noFill/>
        </p:spPr>
        <p:txBody>
          <a:bodyPr wrap="square" rtlCol="0">
            <a:spAutoFit/>
          </a:bodyPr>
          <a:lstStyle/>
          <a:p>
            <a:r>
              <a:rPr lang="es-EC" dirty="0" smtClean="0">
                <a:solidFill>
                  <a:schemeClr val="accent1">
                    <a:lumMod val="50000"/>
                  </a:schemeClr>
                </a:solidFill>
                <a:effectLst>
                  <a:outerShdw blurRad="38100" dist="38100" dir="2700000" algn="tl">
                    <a:srgbClr val="000000">
                      <a:alpha val="43137"/>
                    </a:srgbClr>
                  </a:outerShdw>
                </a:effectLst>
              </a:rPr>
              <a:t>NO RESUELTO</a:t>
            </a:r>
            <a:endParaRPr lang="es-EC" dirty="0">
              <a:solidFill>
                <a:schemeClr val="accent1">
                  <a:lumMod val="50000"/>
                </a:schemeClr>
              </a:solidFill>
              <a:effectLst>
                <a:outerShdw blurRad="38100" dist="38100" dir="2700000" algn="tl">
                  <a:srgbClr val="000000">
                    <a:alpha val="43137"/>
                  </a:srgbClr>
                </a:outerShdw>
              </a:effectLst>
            </a:endParaRPr>
          </a:p>
        </p:txBody>
      </p:sp>
      <p:sp>
        <p:nvSpPr>
          <p:cNvPr id="10" name="CuadroTexto 9"/>
          <p:cNvSpPr txBox="1"/>
          <p:nvPr/>
        </p:nvSpPr>
        <p:spPr>
          <a:xfrm>
            <a:off x="1331640" y="6165304"/>
            <a:ext cx="1872208" cy="369332"/>
          </a:xfrm>
          <a:prstGeom prst="rect">
            <a:avLst/>
          </a:prstGeom>
          <a:noFill/>
        </p:spPr>
        <p:txBody>
          <a:bodyPr wrap="square" rtlCol="0">
            <a:spAutoFit/>
          </a:bodyPr>
          <a:lstStyle/>
          <a:p>
            <a:r>
              <a:rPr lang="es-EC" dirty="0" smtClean="0">
                <a:solidFill>
                  <a:schemeClr val="accent1">
                    <a:lumMod val="50000"/>
                  </a:schemeClr>
                </a:solidFill>
                <a:effectLst>
                  <a:outerShdw blurRad="38100" dist="38100" dir="2700000" algn="tl">
                    <a:srgbClr val="000000">
                      <a:alpha val="43137"/>
                    </a:srgbClr>
                  </a:outerShdw>
                </a:effectLst>
              </a:rPr>
              <a:t>Primera instancia</a:t>
            </a:r>
            <a:endParaRPr lang="es-EC" dirty="0">
              <a:solidFill>
                <a:schemeClr val="accent1">
                  <a:lumMod val="50000"/>
                </a:schemeClr>
              </a:solidFill>
              <a:effectLst>
                <a:outerShdw blurRad="38100" dist="38100" dir="2700000" algn="tl">
                  <a:srgbClr val="000000">
                    <a:alpha val="43137"/>
                  </a:srgbClr>
                </a:outerShdw>
              </a:effectLst>
            </a:endParaRPr>
          </a:p>
        </p:txBody>
      </p:sp>
      <p:sp>
        <p:nvSpPr>
          <p:cNvPr id="12" name="CuadroTexto 11"/>
          <p:cNvSpPr txBox="1"/>
          <p:nvPr/>
        </p:nvSpPr>
        <p:spPr>
          <a:xfrm>
            <a:off x="3635896" y="4941168"/>
            <a:ext cx="1152128" cy="369332"/>
          </a:xfrm>
          <a:prstGeom prst="rect">
            <a:avLst/>
          </a:prstGeom>
          <a:noFill/>
        </p:spPr>
        <p:txBody>
          <a:bodyPr wrap="square" rtlCol="0">
            <a:spAutoFit/>
          </a:bodyPr>
          <a:lstStyle/>
          <a:p>
            <a:r>
              <a:rPr lang="es-EC" dirty="0" smtClean="0">
                <a:solidFill>
                  <a:schemeClr val="accent1">
                    <a:lumMod val="50000"/>
                  </a:schemeClr>
                </a:solidFill>
                <a:effectLst>
                  <a:outerShdw blurRad="38100" dist="38100" dir="2700000" algn="tl">
                    <a:srgbClr val="000000">
                      <a:alpha val="43137"/>
                    </a:srgbClr>
                  </a:outerShdw>
                </a:effectLst>
              </a:rPr>
              <a:t>Apelación</a:t>
            </a:r>
            <a:endParaRPr lang="es-EC" dirty="0">
              <a:solidFill>
                <a:schemeClr val="accent1">
                  <a:lumMod val="50000"/>
                </a:schemeClr>
              </a:solidFill>
              <a:effectLst>
                <a:outerShdw blurRad="38100" dist="38100" dir="2700000" algn="tl">
                  <a:srgbClr val="000000">
                    <a:alpha val="43137"/>
                  </a:srgbClr>
                </a:outerShdw>
              </a:effectLst>
            </a:endParaRPr>
          </a:p>
        </p:txBody>
      </p:sp>
      <p:sp>
        <p:nvSpPr>
          <p:cNvPr id="13" name="CuadroTexto 12"/>
          <p:cNvSpPr txBox="1"/>
          <p:nvPr/>
        </p:nvSpPr>
        <p:spPr>
          <a:xfrm>
            <a:off x="5063226" y="6165304"/>
            <a:ext cx="2761964" cy="369332"/>
          </a:xfrm>
          <a:prstGeom prst="rect">
            <a:avLst/>
          </a:prstGeom>
          <a:noFill/>
        </p:spPr>
        <p:txBody>
          <a:bodyPr wrap="square" rtlCol="0">
            <a:spAutoFit/>
          </a:bodyPr>
          <a:lstStyle/>
          <a:p>
            <a:r>
              <a:rPr lang="es-EC" dirty="0" smtClean="0">
                <a:solidFill>
                  <a:schemeClr val="accent1">
                    <a:lumMod val="50000"/>
                  </a:schemeClr>
                </a:solidFill>
                <a:effectLst>
                  <a:outerShdw blurRad="38100" dist="38100" dir="2700000" algn="tl">
                    <a:srgbClr val="000000">
                      <a:alpha val="43137"/>
                    </a:srgbClr>
                  </a:outerShdw>
                </a:effectLst>
              </a:rPr>
              <a:t>Segunda y última instancia</a:t>
            </a:r>
            <a:endParaRPr lang="es-EC"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7407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456" y="-19218"/>
            <a:ext cx="9201238" cy="6909915"/>
          </a:xfrm>
        </p:spPr>
      </p:pic>
      <p:sp>
        <p:nvSpPr>
          <p:cNvPr id="3" name="CuadroTexto 2"/>
          <p:cNvSpPr txBox="1"/>
          <p:nvPr/>
        </p:nvSpPr>
        <p:spPr>
          <a:xfrm>
            <a:off x="755576" y="908720"/>
            <a:ext cx="7056784" cy="523220"/>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ATENCIÓN AL USUARIO</a:t>
            </a:r>
          </a:p>
        </p:txBody>
      </p:sp>
      <p:graphicFrame>
        <p:nvGraphicFramePr>
          <p:cNvPr id="2" name="Diagrama 1"/>
          <p:cNvGraphicFramePr/>
          <p:nvPr>
            <p:extLst>
              <p:ext uri="{D42A27DB-BD31-4B8C-83A1-F6EECF244321}">
                <p14:modId xmlns:p14="http://schemas.microsoft.com/office/powerpoint/2010/main" val="3716993369"/>
              </p:ext>
            </p:extLst>
          </p:nvPr>
        </p:nvGraphicFramePr>
        <p:xfrm>
          <a:off x="2156046" y="1340768"/>
          <a:ext cx="7020054" cy="6525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Gráfico 4"/>
          <p:cNvGraphicFramePr>
            <a:graphicFrameLocks/>
          </p:cNvGraphicFramePr>
          <p:nvPr>
            <p:extLst/>
          </p:nvPr>
        </p:nvGraphicFramePr>
        <p:xfrm>
          <a:off x="0" y="1493495"/>
          <a:ext cx="4860032" cy="344767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420849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456" y="-19218"/>
            <a:ext cx="9201238" cy="6909915"/>
          </a:xfrm>
        </p:spPr>
      </p:pic>
      <p:graphicFrame>
        <p:nvGraphicFramePr>
          <p:cNvPr id="2" name="Diagrama 1"/>
          <p:cNvGraphicFramePr/>
          <p:nvPr>
            <p:extLst>
              <p:ext uri="{D42A27DB-BD31-4B8C-83A1-F6EECF244321}">
                <p14:modId xmlns:p14="http://schemas.microsoft.com/office/powerpoint/2010/main" val="1255998853"/>
              </p:ext>
            </p:extLst>
          </p:nvPr>
        </p:nvGraphicFramePr>
        <p:xfrm>
          <a:off x="395536" y="2029794"/>
          <a:ext cx="7920880" cy="39650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ángulo redondeado 5"/>
          <p:cNvSpPr/>
          <p:nvPr/>
        </p:nvSpPr>
        <p:spPr>
          <a:xfrm>
            <a:off x="135906" y="1274006"/>
            <a:ext cx="8712968" cy="71508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dirty="0" smtClean="0">
                <a:ea typeface="Times New Roman" panose="02020603050405020304" pitchFamily="18" charset="0"/>
              </a:rPr>
              <a:t>Actualización del </a:t>
            </a:r>
            <a:r>
              <a:rPr lang="es-ES" dirty="0">
                <a:ea typeface="Times New Roman" panose="02020603050405020304" pitchFamily="18" charset="0"/>
              </a:rPr>
              <a:t>Manual de Atención con Excelencia </a:t>
            </a:r>
            <a:r>
              <a:rPr lang="es-ES" dirty="0" smtClean="0">
                <a:ea typeface="Times New Roman" panose="02020603050405020304" pitchFamily="18" charset="0"/>
              </a:rPr>
              <a:t>a Clientes, </a:t>
            </a:r>
            <a:r>
              <a:rPr lang="es-ES" dirty="0">
                <a:ea typeface="Times New Roman" panose="02020603050405020304" pitchFamily="18" charset="0"/>
              </a:rPr>
              <a:t>Abonado y Usuario de los servicios de telecomunicaciones</a:t>
            </a:r>
            <a:endParaRPr lang="es-EC" dirty="0"/>
          </a:p>
        </p:txBody>
      </p:sp>
      <p:pic>
        <p:nvPicPr>
          <p:cNvPr id="4098" name="Picture 2" descr="http://www.tantum.com/conocimiento/wp-content/uploads/2013/03/benchmarking.jpg"/>
          <p:cNvPicPr>
            <a:picLocks noChangeAspect="1" noChangeArrowheads="1"/>
          </p:cNvPicPr>
          <p:nvPr/>
        </p:nvPicPr>
        <p:blipFill rotWithShape="1">
          <a:blip r:embed="rId9">
            <a:extLst>
              <a:ext uri="{28A0092B-C50C-407E-A947-70E740481C1C}">
                <a14:useLocalDpi xmlns:a14="http://schemas.microsoft.com/office/drawing/2010/main" val="0"/>
              </a:ext>
            </a:extLst>
          </a:blip>
          <a:srcRect t="11220"/>
          <a:stretch/>
        </p:blipFill>
        <p:spPr bwMode="auto">
          <a:xfrm>
            <a:off x="1331640" y="2691184"/>
            <a:ext cx="2420293" cy="1709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Llamada de flecha hacia arriba 6"/>
          <p:cNvSpPr/>
          <p:nvPr/>
        </p:nvSpPr>
        <p:spPr>
          <a:xfrm>
            <a:off x="243066" y="5805264"/>
            <a:ext cx="8617886" cy="990124"/>
          </a:xfrm>
          <a:prstGeom prst="upArrow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defRPr/>
            </a:pPr>
            <a:r>
              <a:rPr lang="es-MX" dirty="0">
                <a:solidFill>
                  <a:schemeClr val="tx1"/>
                </a:solidFill>
              </a:rPr>
              <a:t>Implementando las mejores prácticas de atención al abonado, cliente y usuario de los servicios de telecomunicaciones.</a:t>
            </a:r>
          </a:p>
        </p:txBody>
      </p:sp>
      <p:sp>
        <p:nvSpPr>
          <p:cNvPr id="8" name="CuadroTexto 7"/>
          <p:cNvSpPr txBox="1"/>
          <p:nvPr/>
        </p:nvSpPr>
        <p:spPr>
          <a:xfrm>
            <a:off x="755576" y="750786"/>
            <a:ext cx="7056784" cy="523220"/>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ATENCIÓN AL USUARIO</a:t>
            </a:r>
          </a:p>
        </p:txBody>
      </p:sp>
    </p:spTree>
    <p:extLst>
      <p:ext uri="{BB962C8B-B14F-4D97-AF65-F5344CB8AC3E}">
        <p14:creationId xmlns:p14="http://schemas.microsoft.com/office/powerpoint/2010/main" val="1206713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804"/>
            <a:ext cx="9201238" cy="6909915"/>
          </a:xfrm>
        </p:spPr>
      </p:pic>
      <p:graphicFrame>
        <p:nvGraphicFramePr>
          <p:cNvPr id="5" name="Diagrama 4"/>
          <p:cNvGraphicFramePr/>
          <p:nvPr>
            <p:extLst>
              <p:ext uri="{D42A27DB-BD31-4B8C-83A1-F6EECF244321}">
                <p14:modId xmlns:p14="http://schemas.microsoft.com/office/powerpoint/2010/main" val="3027091916"/>
              </p:ext>
            </p:extLst>
          </p:nvPr>
        </p:nvGraphicFramePr>
        <p:xfrm>
          <a:off x="1979712" y="1484784"/>
          <a:ext cx="5760640" cy="3348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Llamada de flecha hacia arriba 6"/>
          <p:cNvSpPr/>
          <p:nvPr/>
        </p:nvSpPr>
        <p:spPr>
          <a:xfrm>
            <a:off x="1428095" y="5249157"/>
            <a:ext cx="7020981" cy="990124"/>
          </a:xfrm>
          <a:prstGeom prst="upArrow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dirty="0" smtClean="0">
                <a:ea typeface="Times New Roman" panose="02020603050405020304" pitchFamily="18" charset="0"/>
              </a:rPr>
              <a:t>Disminución </a:t>
            </a:r>
            <a:r>
              <a:rPr lang="es-ES" dirty="0">
                <a:ea typeface="Times New Roman" panose="02020603050405020304" pitchFamily="18" charset="0"/>
              </a:rPr>
              <a:t>en los tiempos de respuesta de los requerimientos solicitados</a:t>
            </a:r>
            <a:endParaRPr lang="es-EC" dirty="0"/>
          </a:p>
        </p:txBody>
      </p:sp>
      <p:pic>
        <p:nvPicPr>
          <p:cNvPr id="11" name="Imagen 10"/>
          <p:cNvPicPr>
            <a:picLocks noChangeAspect="1"/>
          </p:cNvPicPr>
          <p:nvPr/>
        </p:nvPicPr>
        <p:blipFill>
          <a:blip r:embed="rId9"/>
          <a:stretch>
            <a:fillRect/>
          </a:stretch>
        </p:blipFill>
        <p:spPr>
          <a:xfrm>
            <a:off x="5472101" y="4072818"/>
            <a:ext cx="588973" cy="57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n 12"/>
          <p:cNvPicPr>
            <a:picLocks noChangeAspect="1"/>
          </p:cNvPicPr>
          <p:nvPr/>
        </p:nvPicPr>
        <p:blipFill>
          <a:blip r:embed="rId10"/>
          <a:stretch>
            <a:fillRect/>
          </a:stretch>
        </p:blipFill>
        <p:spPr>
          <a:xfrm>
            <a:off x="6624228" y="2912369"/>
            <a:ext cx="636521"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0" name="Picture 6" descr="Resultado de imagen de cn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55876" y="1659919"/>
            <a:ext cx="810101" cy="41148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ekosnegocios.com/marcas/images%5Cmarcas%5C137.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52898" y="2796998"/>
            <a:ext cx="642938" cy="64293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82467" y="1725583"/>
            <a:ext cx="1204018"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MX" sz="1600" b="1" dirty="0" smtClean="0">
                <a:ln/>
                <a:solidFill>
                  <a:schemeClr val="accent3"/>
                </a:solidFill>
              </a:rPr>
              <a:t>Por Disposición Legal</a:t>
            </a:r>
            <a:endParaRPr lang="es-EC" sz="1600" b="1" dirty="0">
              <a:ln/>
              <a:solidFill>
                <a:schemeClr val="accent3"/>
              </a:solidFill>
            </a:endParaRPr>
          </a:p>
        </p:txBody>
      </p:sp>
      <p:sp>
        <p:nvSpPr>
          <p:cNvPr id="12" name="CuadroTexto 11"/>
          <p:cNvSpPr txBox="1"/>
          <p:nvPr/>
        </p:nvSpPr>
        <p:spPr>
          <a:xfrm>
            <a:off x="6173445" y="1774632"/>
            <a:ext cx="792088"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MX" sz="1600" b="1" dirty="0" smtClean="0">
                <a:ln>
                  <a:solidFill>
                    <a:srgbClr val="FF0000"/>
                  </a:solidFill>
                </a:ln>
                <a:solidFill>
                  <a:schemeClr val="accent3"/>
                </a:solidFill>
                <a:effectLst>
                  <a:glow rad="228600">
                    <a:schemeClr val="accent6">
                      <a:satMod val="175000"/>
                      <a:alpha val="40000"/>
                    </a:schemeClr>
                  </a:glow>
                </a:effectLst>
              </a:rPr>
              <a:t>En el 2015</a:t>
            </a:r>
            <a:endParaRPr lang="es-EC" sz="1600" b="1" dirty="0">
              <a:ln>
                <a:solidFill>
                  <a:srgbClr val="FF0000"/>
                </a:solidFill>
              </a:ln>
              <a:solidFill>
                <a:schemeClr val="accent3"/>
              </a:solidFill>
              <a:effectLst>
                <a:glow rad="228600">
                  <a:schemeClr val="accent6">
                    <a:satMod val="175000"/>
                    <a:alpha val="40000"/>
                  </a:schemeClr>
                </a:glow>
              </a:effectLst>
            </a:endParaRPr>
          </a:p>
        </p:txBody>
      </p:sp>
      <p:sp>
        <p:nvSpPr>
          <p:cNvPr id="14" name="CuadroTexto 13"/>
          <p:cNvSpPr txBox="1"/>
          <p:nvPr/>
        </p:nvSpPr>
        <p:spPr>
          <a:xfrm>
            <a:off x="1338234" y="1412776"/>
            <a:ext cx="1871253" cy="1078468"/>
          </a:xfrm>
          <a:prstGeom prst="flowChartMultidocumen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15 días laborables</a:t>
            </a:r>
          </a:p>
          <a:p>
            <a:endParaRPr lang="es-EC" sz="1200" dirty="0"/>
          </a:p>
        </p:txBody>
      </p:sp>
      <p:sp>
        <p:nvSpPr>
          <p:cNvPr id="15" name="CuadroTexto 14"/>
          <p:cNvSpPr txBox="1"/>
          <p:nvPr/>
        </p:nvSpPr>
        <p:spPr>
          <a:xfrm>
            <a:off x="6965533" y="1436861"/>
            <a:ext cx="1989316" cy="1155502"/>
          </a:xfrm>
          <a:prstGeom prst="flowChartMultidocumen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dirty="0" smtClean="0"/>
              <a:t>13,7 días laborables en promedio</a:t>
            </a:r>
            <a:endParaRPr lang="es-EC" dirty="0"/>
          </a:p>
        </p:txBody>
      </p:sp>
      <p:sp>
        <p:nvSpPr>
          <p:cNvPr id="16" name="CuadroTexto 15"/>
          <p:cNvSpPr txBox="1"/>
          <p:nvPr/>
        </p:nvSpPr>
        <p:spPr>
          <a:xfrm>
            <a:off x="755576" y="750786"/>
            <a:ext cx="7056784" cy="523220"/>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ATENCIÓN AL USUARIO</a:t>
            </a:r>
          </a:p>
        </p:txBody>
      </p:sp>
    </p:spTree>
    <p:extLst>
      <p:ext uri="{BB962C8B-B14F-4D97-AF65-F5344CB8AC3E}">
        <p14:creationId xmlns:p14="http://schemas.microsoft.com/office/powerpoint/2010/main" val="920024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18459"/>
            <a:ext cx="9201238" cy="6909915"/>
          </a:xfrm>
        </p:spPr>
      </p:pic>
      <p:sp>
        <p:nvSpPr>
          <p:cNvPr id="5" name="CuadroTexto 4"/>
          <p:cNvSpPr txBox="1"/>
          <p:nvPr/>
        </p:nvSpPr>
        <p:spPr>
          <a:xfrm>
            <a:off x="762961" y="1070148"/>
            <a:ext cx="7560840"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2800" b="1" dirty="0">
                <a:ln/>
                <a:effectLst>
                  <a:outerShdw blurRad="38100" dist="38100" dir="2700000" algn="tl">
                    <a:srgbClr val="000000">
                      <a:alpha val="43137"/>
                    </a:srgbClr>
                  </a:outerShdw>
                </a:effectLst>
              </a:rPr>
              <a:t>CREACIÓN Y </a:t>
            </a:r>
            <a:r>
              <a:rPr lang="es-EC" sz="2800" b="1" dirty="0" smtClean="0">
                <a:ln/>
                <a:effectLst>
                  <a:outerShdw blurRad="38100" dist="38100" dir="2700000" algn="tl">
                    <a:srgbClr val="000000">
                      <a:alpha val="43137"/>
                    </a:srgbClr>
                  </a:outerShdw>
                </a:effectLst>
              </a:rPr>
              <a:t>CONFORMACIÓN</a:t>
            </a:r>
            <a:endParaRPr lang="es-EC" sz="2800" b="1" dirty="0">
              <a:ln/>
              <a:effectLst>
                <a:outerShdw blurRad="38100" dist="38100" dir="2700000" algn="tl">
                  <a:srgbClr val="000000">
                    <a:alpha val="43137"/>
                  </a:srgbClr>
                </a:outerShdw>
              </a:effectLst>
            </a:endParaRPr>
          </a:p>
        </p:txBody>
      </p:sp>
      <p:sp>
        <p:nvSpPr>
          <p:cNvPr id="8" name="Rectángulo 7"/>
          <p:cNvSpPr/>
          <p:nvPr/>
        </p:nvSpPr>
        <p:spPr>
          <a:xfrm>
            <a:off x="467544" y="1791321"/>
            <a:ext cx="8352928" cy="388696"/>
          </a:xfrm>
          <a:prstGeom prst="rect">
            <a:avLst/>
          </a:prstGeom>
        </p:spPr>
        <p:txBody>
          <a:bodyPr wrap="square">
            <a:spAutoFit/>
          </a:bodyPr>
          <a:lstStyle/>
          <a:p>
            <a:pPr algn="ctr">
              <a:lnSpc>
                <a:spcPct val="107000"/>
              </a:lnSpc>
              <a:spcAft>
                <a:spcPts val="0"/>
              </a:spcAft>
            </a:pPr>
            <a:r>
              <a:rPr lang="es-EC" dirty="0">
                <a:ea typeface="Calibri" panose="020F0502020204030204" pitchFamily="34" charset="0"/>
                <a:cs typeface="Times New Roman" panose="02020603050405020304" pitchFamily="18" charset="0"/>
              </a:rPr>
              <a:t>El 18 de febrero de 2015, </a:t>
            </a:r>
            <a:r>
              <a:rPr lang="es-EC" dirty="0" smtClean="0">
                <a:ea typeface="Calibri" panose="020F0502020204030204" pitchFamily="34" charset="0"/>
                <a:cs typeface="Times New Roman" panose="02020603050405020304" pitchFamily="18" charset="0"/>
              </a:rPr>
              <a:t>se publicó </a:t>
            </a:r>
            <a:r>
              <a:rPr lang="es-EC" dirty="0" smtClean="0">
                <a:ea typeface="Calibri" panose="020F0502020204030204" pitchFamily="34" charset="0"/>
              </a:rPr>
              <a:t>la Ley Orgánica de Telecomunicaciones</a:t>
            </a:r>
            <a:endParaRPr lang="es-EC" dirty="0"/>
          </a:p>
        </p:txBody>
      </p:sp>
      <p:sp>
        <p:nvSpPr>
          <p:cNvPr id="10" name="Rectángulo 9"/>
          <p:cNvSpPr/>
          <p:nvPr/>
        </p:nvSpPr>
        <p:spPr>
          <a:xfrm>
            <a:off x="205662" y="2874212"/>
            <a:ext cx="3802627" cy="2086964"/>
          </a:xfrm>
          <a:prstGeom prst="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 name="Imagen 1"/>
          <p:cNvPicPr>
            <a:picLocks noChangeAspect="1"/>
          </p:cNvPicPr>
          <p:nvPr/>
        </p:nvPicPr>
        <p:blipFill rotWithShape="1">
          <a:blip r:embed="rId5"/>
          <a:srcRect t="18713"/>
          <a:stretch/>
        </p:blipFill>
        <p:spPr>
          <a:xfrm>
            <a:off x="5061834" y="2476114"/>
            <a:ext cx="3103133" cy="10307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a:blip r:embed="rId6"/>
          <a:stretch>
            <a:fillRect/>
          </a:stretch>
        </p:blipFill>
        <p:spPr>
          <a:xfrm>
            <a:off x="4325728" y="3837683"/>
            <a:ext cx="3126009" cy="959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p:cNvPicPr>
            <a:picLocks noChangeAspect="1"/>
          </p:cNvPicPr>
          <p:nvPr/>
        </p:nvPicPr>
        <p:blipFill>
          <a:blip r:embed="rId7"/>
          <a:stretch>
            <a:fillRect/>
          </a:stretch>
        </p:blipFill>
        <p:spPr>
          <a:xfrm>
            <a:off x="3491783" y="5180530"/>
            <a:ext cx="3140102" cy="975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ángulo redondeado 16"/>
          <p:cNvSpPr/>
          <p:nvPr/>
        </p:nvSpPr>
        <p:spPr>
          <a:xfrm>
            <a:off x="4993220" y="2369358"/>
            <a:ext cx="3240360" cy="1213897"/>
          </a:xfrm>
          <a:prstGeom prst="roundRect">
            <a:avLst/>
          </a:prstGeom>
          <a:solidFill>
            <a:schemeClr val="bg1"/>
          </a:solidFill>
          <a:ln w="38100">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3200" b="1" dirty="0" smtClean="0"/>
              <a:t>REGULACIÓN</a:t>
            </a:r>
            <a:endParaRPr lang="es-EC" sz="3200" b="1" dirty="0"/>
          </a:p>
        </p:txBody>
      </p:sp>
      <p:sp>
        <p:nvSpPr>
          <p:cNvPr id="18" name="Rectángulo redondeado 17"/>
          <p:cNvSpPr/>
          <p:nvPr/>
        </p:nvSpPr>
        <p:spPr>
          <a:xfrm>
            <a:off x="4283968" y="3724616"/>
            <a:ext cx="3240360" cy="1213897"/>
          </a:xfrm>
          <a:prstGeom prst="roundRect">
            <a:avLst/>
          </a:prstGeom>
          <a:solidFill>
            <a:schemeClr val="bg1"/>
          </a:solidFill>
          <a:ln w="38100">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3200" b="1" dirty="0" smtClean="0"/>
              <a:t>GESTIÓN</a:t>
            </a:r>
            <a:endParaRPr lang="es-EC" sz="3200" b="1" dirty="0"/>
          </a:p>
        </p:txBody>
      </p:sp>
      <p:sp>
        <p:nvSpPr>
          <p:cNvPr id="19" name="Rectángulo redondeado 18"/>
          <p:cNvSpPr/>
          <p:nvPr/>
        </p:nvSpPr>
        <p:spPr>
          <a:xfrm>
            <a:off x="3369622" y="5127854"/>
            <a:ext cx="3384424" cy="1213897"/>
          </a:xfrm>
          <a:prstGeom prst="roundRect">
            <a:avLst/>
          </a:prstGeom>
          <a:solidFill>
            <a:schemeClr val="bg1"/>
          </a:solidFill>
          <a:ln w="38100">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3200" b="1" dirty="0" smtClean="0"/>
              <a:t>CONTROL</a:t>
            </a:r>
            <a:endParaRPr lang="es-EC" sz="3200" b="1" dirty="0"/>
          </a:p>
        </p:txBody>
      </p:sp>
    </p:spTree>
    <p:extLst>
      <p:ext uri="{BB962C8B-B14F-4D97-AF65-F5344CB8AC3E}">
        <p14:creationId xmlns:p14="http://schemas.microsoft.com/office/powerpoint/2010/main" val="563171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168" y="-18459"/>
            <a:ext cx="9201238" cy="6909915"/>
          </a:xfrm>
        </p:spPr>
      </p:pic>
      <p:sp>
        <p:nvSpPr>
          <p:cNvPr id="3" name="CuadroTexto 2"/>
          <p:cNvSpPr txBox="1"/>
          <p:nvPr/>
        </p:nvSpPr>
        <p:spPr>
          <a:xfrm>
            <a:off x="395536" y="908720"/>
            <a:ext cx="8352928" cy="1384995"/>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APOYO DURANTE EL ESTADO DE EXCEPCIÓN PARA ENFRENTAR EL PROCESO ERUPTIVO DEL VOLCÁN COTOPAXI</a:t>
            </a:r>
          </a:p>
        </p:txBody>
      </p:sp>
      <p:graphicFrame>
        <p:nvGraphicFramePr>
          <p:cNvPr id="7" name="Diagrama 6"/>
          <p:cNvGraphicFramePr/>
          <p:nvPr>
            <p:extLst/>
          </p:nvPr>
        </p:nvGraphicFramePr>
        <p:xfrm>
          <a:off x="10895" y="2060848"/>
          <a:ext cx="9029111" cy="37275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http://www.dibujalia.com/data/media/36/50.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07904" y="5301208"/>
            <a:ext cx="1512168" cy="141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404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18459"/>
            <a:ext cx="9201238" cy="6909915"/>
          </a:xfrm>
        </p:spPr>
      </p:pic>
      <p:sp>
        <p:nvSpPr>
          <p:cNvPr id="3" name="CuadroTexto 2"/>
          <p:cNvSpPr txBox="1"/>
          <p:nvPr/>
        </p:nvSpPr>
        <p:spPr>
          <a:xfrm>
            <a:off x="467544" y="804600"/>
            <a:ext cx="7992888" cy="523220"/>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CONVENIO BINACIONAL ECUADOR - COLOMBIA</a:t>
            </a:r>
          </a:p>
        </p:txBody>
      </p:sp>
      <p:graphicFrame>
        <p:nvGraphicFramePr>
          <p:cNvPr id="5" name="Diagrama 4"/>
          <p:cNvGraphicFramePr/>
          <p:nvPr>
            <p:extLst/>
          </p:nvPr>
        </p:nvGraphicFramePr>
        <p:xfrm>
          <a:off x="1403648" y="1370385"/>
          <a:ext cx="6480720" cy="4347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Llamada de flecha hacia arriba 6"/>
          <p:cNvSpPr/>
          <p:nvPr/>
        </p:nvSpPr>
        <p:spPr>
          <a:xfrm>
            <a:off x="234438" y="5957455"/>
            <a:ext cx="8617886" cy="565785"/>
          </a:xfrm>
          <a:prstGeom prst="upArrow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MX" dirty="0" smtClean="0"/>
              <a:t>Estamos trabajando para disminuir las interferencias en las zonas fronterizas</a:t>
            </a:r>
            <a:endParaRPr lang="es-EC" dirty="0"/>
          </a:p>
        </p:txBody>
      </p:sp>
      <p:pic>
        <p:nvPicPr>
          <p:cNvPr id="8" name="Imagen 7" descr="http://2.bp.blogspot.com/-PjcEodCaNmY/T-HUyrB0raI/AAAAAAAAArA/YvVRubEmXpQ/s1600/bandera%2Bde%2Becuador.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55120" y="1370385"/>
            <a:ext cx="1925294" cy="1266527"/>
          </a:xfrm>
          <a:prstGeom prst="rect">
            <a:avLst/>
          </a:prstGeom>
          <a:noFill/>
          <a:ln>
            <a:noFill/>
          </a:ln>
        </p:spPr>
      </p:pic>
      <p:pic>
        <p:nvPicPr>
          <p:cNvPr id="9" name="Imagen 8" descr="https://i.ytimg.com/vi/CZyr4qeSswI/hqdefault.jpg"/>
          <p:cNvPicPr/>
          <p:nvPr/>
        </p:nvPicPr>
        <p:blipFill rotWithShape="1">
          <a:blip r:embed="rId10">
            <a:extLst>
              <a:ext uri="{28A0092B-C50C-407E-A947-70E740481C1C}">
                <a14:useLocalDpi xmlns:a14="http://schemas.microsoft.com/office/drawing/2010/main" val="0"/>
              </a:ext>
            </a:extLst>
          </a:blip>
          <a:srcRect t="12778" b="13334"/>
          <a:stretch/>
        </p:blipFill>
        <p:spPr bwMode="auto">
          <a:xfrm>
            <a:off x="1176" y="4365105"/>
            <a:ext cx="2194560" cy="12241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3997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0" y="-25235"/>
            <a:ext cx="9201238" cy="6909915"/>
          </a:xfrm>
        </p:spPr>
      </p:pic>
      <p:graphicFrame>
        <p:nvGraphicFramePr>
          <p:cNvPr id="3" name="Tabla 2"/>
          <p:cNvGraphicFramePr>
            <a:graphicFrameLocks noGrp="1"/>
          </p:cNvGraphicFramePr>
          <p:nvPr>
            <p:extLst>
              <p:ext uri="{D42A27DB-BD31-4B8C-83A1-F6EECF244321}">
                <p14:modId xmlns:p14="http://schemas.microsoft.com/office/powerpoint/2010/main" val="2424593277"/>
              </p:ext>
            </p:extLst>
          </p:nvPr>
        </p:nvGraphicFramePr>
        <p:xfrm>
          <a:off x="539552" y="1484784"/>
          <a:ext cx="7992888" cy="5210362"/>
        </p:xfrm>
        <a:graphic>
          <a:graphicData uri="http://schemas.openxmlformats.org/drawingml/2006/table">
            <a:tbl>
              <a:tblPr>
                <a:tableStyleId>{BC89EF96-8CEA-46FF-86C4-4CE0E7609802}</a:tableStyleId>
              </a:tblPr>
              <a:tblGrid>
                <a:gridCol w="6331046"/>
                <a:gridCol w="1661842"/>
              </a:tblGrid>
              <a:tr h="352632">
                <a:tc>
                  <a:txBody>
                    <a:bodyPr/>
                    <a:lstStyle/>
                    <a:p>
                      <a:pPr algn="ctr" fontAlgn="ctr"/>
                      <a:r>
                        <a:rPr lang="es-EC" sz="1600" b="1" u="none" strike="noStrike" dirty="0">
                          <a:solidFill>
                            <a:sysClr val="windowText" lastClr="000000"/>
                          </a:solidFill>
                          <a:effectLst/>
                        </a:rPr>
                        <a:t>CONCEPTO INGRESO</a:t>
                      </a:r>
                      <a:endParaRPr lang="es-EC" sz="1600" b="1" i="0" u="none" strike="noStrike" dirty="0">
                        <a:solidFill>
                          <a:sysClr val="windowText" lastClr="000000"/>
                        </a:solidFill>
                        <a:effectLst/>
                        <a:latin typeface="Arial Narrow" panose="020B0606020202030204" pitchFamily="34" charset="0"/>
                      </a:endParaRPr>
                    </a:p>
                  </a:txBody>
                  <a:tcPr marL="9313" marR="9313" marT="9313" marB="0" anchor="ctr">
                    <a:solidFill>
                      <a:schemeClr val="accent3">
                        <a:lumMod val="60000"/>
                        <a:lumOff val="40000"/>
                      </a:schemeClr>
                    </a:solidFill>
                  </a:tcPr>
                </a:tc>
                <a:tc>
                  <a:txBody>
                    <a:bodyPr/>
                    <a:lstStyle/>
                    <a:p>
                      <a:pPr algn="ctr" fontAlgn="ctr"/>
                      <a:r>
                        <a:rPr lang="es-EC" sz="1600" b="1" u="none" strike="noStrike" dirty="0">
                          <a:solidFill>
                            <a:sysClr val="windowText" lastClr="000000"/>
                          </a:solidFill>
                          <a:effectLst/>
                        </a:rPr>
                        <a:t>TOTAL</a:t>
                      </a:r>
                      <a:endParaRPr lang="es-EC" sz="1600" b="1" i="0" u="none" strike="noStrike" dirty="0">
                        <a:solidFill>
                          <a:sysClr val="windowText" lastClr="000000"/>
                        </a:solidFill>
                        <a:effectLst/>
                        <a:latin typeface="Arial Narrow" panose="020B0606020202030204" pitchFamily="34" charset="0"/>
                      </a:endParaRPr>
                    </a:p>
                  </a:txBody>
                  <a:tcPr marL="9313" marR="9313" marT="9313" marB="0" anchor="ctr">
                    <a:solidFill>
                      <a:schemeClr val="accent3">
                        <a:lumMod val="60000"/>
                        <a:lumOff val="40000"/>
                      </a:schemeClr>
                    </a:solidFill>
                  </a:tcPr>
                </a:tc>
              </a:tr>
              <a:tr h="311145">
                <a:tc>
                  <a:txBody>
                    <a:bodyPr/>
                    <a:lstStyle/>
                    <a:p>
                      <a:pPr algn="l" fontAlgn="ctr"/>
                      <a:r>
                        <a:rPr lang="es-EC" sz="1600" u="none" strike="noStrike" dirty="0" smtClean="0">
                          <a:effectLst/>
                        </a:rPr>
                        <a:t>TARIFAS DE RADIO, TELEVISIÓN, AUDIO Y VÍDEO POR SUSCRIPCIÓN</a:t>
                      </a:r>
                      <a:endParaRPr lang="es-EC" sz="1600" b="0" i="0" u="none" strike="noStrike" dirty="0">
                        <a:solidFill>
                          <a:srgbClr val="000000"/>
                        </a:solidFill>
                        <a:effectLst/>
                        <a:latin typeface="Arial Narrow" panose="020B0606020202030204" pitchFamily="34" charset="0"/>
                      </a:endParaRPr>
                    </a:p>
                  </a:txBody>
                  <a:tcPr marL="9313" marR="9313" marT="9313" marB="0" anchor="ctr"/>
                </a:tc>
                <a:tc>
                  <a:txBody>
                    <a:bodyPr/>
                    <a:lstStyle/>
                    <a:p>
                      <a:pPr algn="r" fontAlgn="ctr"/>
                      <a:r>
                        <a:rPr lang="es-EC" sz="1600" u="none" strike="noStrike">
                          <a:effectLst/>
                        </a:rPr>
                        <a:t>8.922.207,49 </a:t>
                      </a:r>
                      <a:endParaRPr lang="es-EC" sz="1600" b="0" i="0" u="none" strike="noStrike">
                        <a:solidFill>
                          <a:srgbClr val="000000"/>
                        </a:solidFill>
                        <a:effectLst/>
                        <a:latin typeface="Arial Narrow" panose="020B0606020202030204" pitchFamily="34" charset="0"/>
                      </a:endParaRPr>
                    </a:p>
                  </a:txBody>
                  <a:tcPr marL="9313" marR="9313" marT="9313" marB="0" anchor="ctr"/>
                </a:tc>
              </a:tr>
              <a:tr h="435604">
                <a:tc>
                  <a:txBody>
                    <a:bodyPr/>
                    <a:lstStyle/>
                    <a:p>
                      <a:pPr algn="l" fontAlgn="ctr"/>
                      <a:r>
                        <a:rPr lang="es-EC" sz="1600" u="none" strike="noStrike" dirty="0" smtClean="0">
                          <a:effectLst/>
                        </a:rPr>
                        <a:t>DERECHOS DE CONCESIÓN DE FRECUENCIAS ESENCIALES ADICIONALES SERVICIO MÓVIL AVANZADO BANDA 4G</a:t>
                      </a:r>
                      <a:endParaRPr lang="es-EC" sz="1600" b="0" i="0" u="none" strike="noStrike" dirty="0">
                        <a:solidFill>
                          <a:srgbClr val="000000"/>
                        </a:solidFill>
                        <a:effectLst/>
                        <a:latin typeface="Arial Narrow" panose="020B0606020202030204" pitchFamily="34" charset="0"/>
                      </a:endParaRPr>
                    </a:p>
                  </a:txBody>
                  <a:tcPr marL="9313" marR="9313" marT="9313" marB="0" anchor="ctr"/>
                </a:tc>
                <a:tc>
                  <a:txBody>
                    <a:bodyPr/>
                    <a:lstStyle/>
                    <a:p>
                      <a:pPr algn="r" fontAlgn="ctr"/>
                      <a:r>
                        <a:rPr lang="es-EC" sz="1600" u="none" strike="noStrike">
                          <a:effectLst/>
                        </a:rPr>
                        <a:t>255.000.000,00 </a:t>
                      </a:r>
                      <a:endParaRPr lang="es-EC" sz="1600" b="0" i="0" u="none" strike="noStrike">
                        <a:solidFill>
                          <a:srgbClr val="000000"/>
                        </a:solidFill>
                        <a:effectLst/>
                        <a:latin typeface="Arial Narrow" panose="020B0606020202030204" pitchFamily="34" charset="0"/>
                      </a:endParaRPr>
                    </a:p>
                  </a:txBody>
                  <a:tcPr marL="9313" marR="9313" marT="9313" marB="0" anchor="ctr"/>
                </a:tc>
              </a:tr>
              <a:tr h="311145">
                <a:tc>
                  <a:txBody>
                    <a:bodyPr/>
                    <a:lstStyle/>
                    <a:p>
                      <a:pPr algn="l" fontAlgn="ctr"/>
                      <a:r>
                        <a:rPr lang="es-EC" sz="1600" u="none" strike="noStrike" dirty="0">
                          <a:effectLst/>
                        </a:rPr>
                        <a:t>DERECHOS DE CONCESIÓN SMA VARIABLE 2.93%</a:t>
                      </a:r>
                      <a:endParaRPr lang="es-EC" sz="1600" b="0" i="0" u="none" strike="noStrike" dirty="0">
                        <a:solidFill>
                          <a:srgbClr val="000000"/>
                        </a:solidFill>
                        <a:effectLst/>
                        <a:latin typeface="Arial Narrow" panose="020B0606020202030204" pitchFamily="34" charset="0"/>
                      </a:endParaRPr>
                    </a:p>
                  </a:txBody>
                  <a:tcPr marL="9313" marR="9313" marT="9313" marB="0" anchor="ctr"/>
                </a:tc>
                <a:tc>
                  <a:txBody>
                    <a:bodyPr/>
                    <a:lstStyle/>
                    <a:p>
                      <a:pPr algn="r" fontAlgn="ctr"/>
                      <a:r>
                        <a:rPr lang="es-EC" sz="1600" u="none" strike="noStrike">
                          <a:effectLst/>
                        </a:rPr>
                        <a:t>57.799.741,38 </a:t>
                      </a:r>
                      <a:endParaRPr lang="es-EC" sz="1600" b="0" i="0" u="none" strike="noStrike">
                        <a:solidFill>
                          <a:srgbClr val="000000"/>
                        </a:solidFill>
                        <a:effectLst/>
                        <a:latin typeface="Arial Narrow" panose="020B0606020202030204" pitchFamily="34" charset="0"/>
                      </a:endParaRPr>
                    </a:p>
                  </a:txBody>
                  <a:tcPr marL="9313" marR="9313" marT="9313" marB="0" anchor="ctr"/>
                </a:tc>
              </a:tr>
              <a:tr h="228173">
                <a:tc>
                  <a:txBody>
                    <a:bodyPr/>
                    <a:lstStyle/>
                    <a:p>
                      <a:pPr algn="l" fontAlgn="ctr"/>
                      <a:r>
                        <a:rPr lang="es-EC" sz="1600" u="none" strike="noStrike" dirty="0">
                          <a:effectLst/>
                        </a:rPr>
                        <a:t>RELIQUIDACIÓN DERECHOS DE CONCESIÓN SMA VARIABLE 2.93%</a:t>
                      </a:r>
                      <a:endParaRPr lang="es-EC" sz="1600" b="0" i="0" u="none" strike="noStrike" dirty="0">
                        <a:solidFill>
                          <a:srgbClr val="000000"/>
                        </a:solidFill>
                        <a:effectLst/>
                        <a:latin typeface="Arial Narrow" panose="020B0606020202030204" pitchFamily="34" charset="0"/>
                      </a:endParaRPr>
                    </a:p>
                  </a:txBody>
                  <a:tcPr marL="9313" marR="9313" marT="9313" marB="0" anchor="ctr"/>
                </a:tc>
                <a:tc>
                  <a:txBody>
                    <a:bodyPr/>
                    <a:lstStyle/>
                    <a:p>
                      <a:pPr algn="r" fontAlgn="ctr"/>
                      <a:r>
                        <a:rPr lang="es-EC" sz="1600" u="none" strike="noStrike">
                          <a:effectLst/>
                        </a:rPr>
                        <a:t>4.569.454,25 </a:t>
                      </a:r>
                      <a:endParaRPr lang="es-EC" sz="1600" b="0" i="0" u="none" strike="noStrike">
                        <a:solidFill>
                          <a:srgbClr val="000000"/>
                        </a:solidFill>
                        <a:effectLst/>
                        <a:latin typeface="Arial Narrow" panose="020B0606020202030204" pitchFamily="34" charset="0"/>
                      </a:endParaRPr>
                    </a:p>
                  </a:txBody>
                  <a:tcPr marL="9313" marR="9313" marT="9313" marB="0" anchor="ctr"/>
                </a:tc>
              </a:tr>
              <a:tr h="435604">
                <a:tc>
                  <a:txBody>
                    <a:bodyPr/>
                    <a:lstStyle/>
                    <a:p>
                      <a:pPr algn="l" fontAlgn="ctr"/>
                      <a:r>
                        <a:rPr lang="es-EC" sz="1600" u="none" strike="noStrike" dirty="0">
                          <a:effectLst/>
                        </a:rPr>
                        <a:t>DERECHOS DE CONCESIÓN DE SERVICIOS DE TELECOMUNICACIONES</a:t>
                      </a:r>
                      <a:endParaRPr lang="es-EC" sz="1600" b="0" i="0" u="none" strike="noStrike" dirty="0">
                        <a:solidFill>
                          <a:srgbClr val="000000"/>
                        </a:solidFill>
                        <a:effectLst/>
                        <a:latin typeface="Arial Narrow" panose="020B0606020202030204" pitchFamily="34" charset="0"/>
                      </a:endParaRPr>
                    </a:p>
                  </a:txBody>
                  <a:tcPr marL="9313" marR="9313" marT="9313" marB="0" anchor="ctr"/>
                </a:tc>
                <a:tc>
                  <a:txBody>
                    <a:bodyPr/>
                    <a:lstStyle/>
                    <a:p>
                      <a:pPr algn="r" fontAlgn="ctr"/>
                      <a:r>
                        <a:rPr lang="es-EC" sz="1600" u="none" strike="noStrike">
                          <a:effectLst/>
                        </a:rPr>
                        <a:t>3.101.053,70 </a:t>
                      </a:r>
                      <a:endParaRPr lang="es-EC" sz="1600" b="0" i="0" u="none" strike="noStrike">
                        <a:solidFill>
                          <a:srgbClr val="000000"/>
                        </a:solidFill>
                        <a:effectLst/>
                        <a:latin typeface="Arial Narrow" panose="020B0606020202030204" pitchFamily="34" charset="0"/>
                      </a:endParaRPr>
                    </a:p>
                  </a:txBody>
                  <a:tcPr marL="9313" marR="9313" marT="9313" marB="0" anchor="ctr"/>
                </a:tc>
              </a:tr>
              <a:tr h="228173">
                <a:tc>
                  <a:txBody>
                    <a:bodyPr/>
                    <a:lstStyle/>
                    <a:p>
                      <a:pPr algn="l" fontAlgn="ctr"/>
                      <a:r>
                        <a:rPr lang="es-EC" sz="1600" u="none" strike="noStrike" dirty="0">
                          <a:effectLst/>
                        </a:rPr>
                        <a:t>TARIFAS POR USO DE FRECUENCIAS DEL SERVICIO FIJO - MÓVIL</a:t>
                      </a:r>
                      <a:endParaRPr lang="es-EC" sz="1600" b="0" i="0" u="none" strike="noStrike" dirty="0">
                        <a:solidFill>
                          <a:srgbClr val="000000"/>
                        </a:solidFill>
                        <a:effectLst/>
                        <a:latin typeface="Arial Narrow" panose="020B0606020202030204" pitchFamily="34" charset="0"/>
                      </a:endParaRPr>
                    </a:p>
                  </a:txBody>
                  <a:tcPr marL="9313" marR="9313" marT="9313" marB="0" anchor="ctr"/>
                </a:tc>
                <a:tc>
                  <a:txBody>
                    <a:bodyPr/>
                    <a:lstStyle/>
                    <a:p>
                      <a:pPr algn="r" fontAlgn="ctr"/>
                      <a:r>
                        <a:rPr lang="es-EC" sz="1600" u="none" strike="noStrike">
                          <a:effectLst/>
                        </a:rPr>
                        <a:t>85.667.769,05 </a:t>
                      </a:r>
                      <a:endParaRPr lang="es-EC" sz="1600" b="0" i="0" u="none" strike="noStrike">
                        <a:solidFill>
                          <a:srgbClr val="000000"/>
                        </a:solidFill>
                        <a:effectLst/>
                        <a:latin typeface="Arial Narrow" panose="020B0606020202030204" pitchFamily="34" charset="0"/>
                      </a:endParaRPr>
                    </a:p>
                  </a:txBody>
                  <a:tcPr marL="9313" marR="9313" marT="9313" marB="0" anchor="ctr"/>
                </a:tc>
              </a:tr>
              <a:tr h="228173">
                <a:tc>
                  <a:txBody>
                    <a:bodyPr/>
                    <a:lstStyle/>
                    <a:p>
                      <a:pPr algn="l" fontAlgn="ctr"/>
                      <a:r>
                        <a:rPr lang="es-EC" sz="1600" u="none" strike="noStrike" dirty="0">
                          <a:effectLst/>
                        </a:rPr>
                        <a:t>CONTRIBUCIÓN  SERVICIO UNIVERSAL</a:t>
                      </a:r>
                      <a:endParaRPr lang="es-EC" sz="1600" b="0" i="0" u="none" strike="noStrike" dirty="0">
                        <a:solidFill>
                          <a:srgbClr val="000000"/>
                        </a:solidFill>
                        <a:effectLst/>
                        <a:latin typeface="Arial Narrow" panose="020B0606020202030204" pitchFamily="34" charset="0"/>
                      </a:endParaRPr>
                    </a:p>
                  </a:txBody>
                  <a:tcPr marL="9313" marR="9313" marT="9313" marB="0" anchor="ctr"/>
                </a:tc>
                <a:tc>
                  <a:txBody>
                    <a:bodyPr/>
                    <a:lstStyle/>
                    <a:p>
                      <a:pPr algn="r" fontAlgn="ctr"/>
                      <a:r>
                        <a:rPr lang="es-EC" sz="1600" u="none" strike="noStrike">
                          <a:effectLst/>
                        </a:rPr>
                        <a:t>26.771.839,14 </a:t>
                      </a:r>
                      <a:endParaRPr lang="es-EC" sz="1600" b="0" i="0" u="none" strike="noStrike">
                        <a:solidFill>
                          <a:srgbClr val="000000"/>
                        </a:solidFill>
                        <a:effectLst/>
                        <a:latin typeface="Arial Narrow" panose="020B0606020202030204" pitchFamily="34" charset="0"/>
                      </a:endParaRPr>
                    </a:p>
                  </a:txBody>
                  <a:tcPr marL="9313" marR="9313" marT="9313" marB="0" anchor="ctr"/>
                </a:tc>
              </a:tr>
              <a:tr h="228173">
                <a:tc>
                  <a:txBody>
                    <a:bodyPr/>
                    <a:lstStyle/>
                    <a:p>
                      <a:pPr algn="l" fontAlgn="ctr"/>
                      <a:r>
                        <a:rPr lang="es-EC" sz="1600" u="none" strike="noStrike" dirty="0">
                          <a:effectLst/>
                        </a:rPr>
                        <a:t>RELIQUIDACIÓN CONTRIBUCIÓN SERVICIO UNIVERSAL</a:t>
                      </a:r>
                      <a:endParaRPr lang="es-EC" sz="1600" b="0" i="0" u="none" strike="noStrike" dirty="0">
                        <a:solidFill>
                          <a:srgbClr val="000000"/>
                        </a:solidFill>
                        <a:effectLst/>
                        <a:latin typeface="Arial Narrow" panose="020B0606020202030204" pitchFamily="34" charset="0"/>
                      </a:endParaRPr>
                    </a:p>
                  </a:txBody>
                  <a:tcPr marL="9313" marR="9313" marT="9313" marB="0" anchor="ctr"/>
                </a:tc>
                <a:tc>
                  <a:txBody>
                    <a:bodyPr/>
                    <a:lstStyle/>
                    <a:p>
                      <a:pPr algn="r" fontAlgn="ctr"/>
                      <a:r>
                        <a:rPr lang="es-EC" sz="1600" u="none" strike="noStrike">
                          <a:effectLst/>
                        </a:rPr>
                        <a:t>0,00 </a:t>
                      </a:r>
                      <a:endParaRPr lang="es-EC" sz="1600" b="0" i="0" u="none" strike="noStrike">
                        <a:solidFill>
                          <a:srgbClr val="000000"/>
                        </a:solidFill>
                        <a:effectLst/>
                        <a:latin typeface="Arial Narrow" panose="020B0606020202030204" pitchFamily="34" charset="0"/>
                      </a:endParaRPr>
                    </a:p>
                  </a:txBody>
                  <a:tcPr marL="9313" marR="9313" marT="9313" marB="0" anchor="ctr"/>
                </a:tc>
              </a:tr>
              <a:tr h="228173">
                <a:tc>
                  <a:txBody>
                    <a:bodyPr/>
                    <a:lstStyle/>
                    <a:p>
                      <a:pPr algn="l" fontAlgn="ctr"/>
                      <a:r>
                        <a:rPr lang="es-EC" sz="1600" u="none" strike="noStrike" dirty="0">
                          <a:effectLst/>
                        </a:rPr>
                        <a:t>CONCENTRACIÓN DE MERCADO PARA PROMOVER COMPETENCIA</a:t>
                      </a:r>
                      <a:endParaRPr lang="es-EC" sz="1600" b="0" i="0" u="none" strike="noStrike" dirty="0">
                        <a:solidFill>
                          <a:srgbClr val="000000"/>
                        </a:solidFill>
                        <a:effectLst/>
                        <a:latin typeface="Arial Narrow" panose="020B0606020202030204" pitchFamily="34" charset="0"/>
                      </a:endParaRPr>
                    </a:p>
                  </a:txBody>
                  <a:tcPr marL="9313" marR="9313" marT="9313" marB="0" anchor="ctr"/>
                </a:tc>
                <a:tc>
                  <a:txBody>
                    <a:bodyPr/>
                    <a:lstStyle/>
                    <a:p>
                      <a:pPr algn="r" fontAlgn="ctr"/>
                      <a:r>
                        <a:rPr lang="es-EC" sz="1600" u="none" strike="noStrike">
                          <a:effectLst/>
                        </a:rPr>
                        <a:t>41.790.350,30 </a:t>
                      </a:r>
                      <a:endParaRPr lang="es-EC" sz="1600" b="0" i="0" u="none" strike="noStrike">
                        <a:solidFill>
                          <a:srgbClr val="000000"/>
                        </a:solidFill>
                        <a:effectLst/>
                        <a:latin typeface="Arial Narrow" panose="020B0606020202030204" pitchFamily="34" charset="0"/>
                      </a:endParaRPr>
                    </a:p>
                  </a:txBody>
                  <a:tcPr marL="9313" marR="9313" marT="9313" marB="0" anchor="ctr"/>
                </a:tc>
              </a:tr>
              <a:tr h="653406">
                <a:tc>
                  <a:txBody>
                    <a:bodyPr/>
                    <a:lstStyle/>
                    <a:p>
                      <a:pPr algn="l" fontAlgn="ctr"/>
                      <a:r>
                        <a:rPr lang="es-EC" sz="1600" u="none" strike="noStrike" dirty="0">
                          <a:effectLst/>
                        </a:rPr>
                        <a:t>REDONDEO SALDO REMANENTE DE ABONADOS O CLIENTES (INTERÉS POR EFECTIVIZACIÓN DE GARANTÍA) Disposición General </a:t>
                      </a:r>
                      <a:r>
                        <a:rPr lang="es-EC" sz="1600" u="none" strike="noStrike" dirty="0" smtClean="0">
                          <a:effectLst/>
                        </a:rPr>
                        <a:t>Tercera</a:t>
                      </a:r>
                      <a:r>
                        <a:rPr lang="es-EC" sz="1600" u="none" strike="noStrike" baseline="0" dirty="0" smtClean="0">
                          <a:effectLst/>
                        </a:rPr>
                        <a:t> </a:t>
                      </a:r>
                      <a:r>
                        <a:rPr lang="es-EC" sz="1600" u="none" strike="noStrike" dirty="0" smtClean="0">
                          <a:effectLst/>
                        </a:rPr>
                        <a:t>Ley </a:t>
                      </a:r>
                      <a:r>
                        <a:rPr lang="es-EC" sz="1600" u="none" strike="noStrike" dirty="0">
                          <a:effectLst/>
                        </a:rPr>
                        <a:t>Orgánica de Telecomunicaciones.</a:t>
                      </a:r>
                      <a:endParaRPr lang="es-EC" sz="1600" b="0" i="0" u="none" strike="noStrike" dirty="0">
                        <a:solidFill>
                          <a:srgbClr val="000000"/>
                        </a:solidFill>
                        <a:effectLst/>
                        <a:latin typeface="Arial Narrow" panose="020B0606020202030204" pitchFamily="34" charset="0"/>
                      </a:endParaRPr>
                    </a:p>
                  </a:txBody>
                  <a:tcPr marL="9313" marR="9313" marT="9313" marB="0" anchor="ctr"/>
                </a:tc>
                <a:tc>
                  <a:txBody>
                    <a:bodyPr/>
                    <a:lstStyle/>
                    <a:p>
                      <a:pPr algn="r" fontAlgn="ctr"/>
                      <a:r>
                        <a:rPr lang="es-EC" sz="1600" u="none" strike="noStrike" dirty="0">
                          <a:effectLst/>
                        </a:rPr>
                        <a:t>29.623.678,82 </a:t>
                      </a:r>
                      <a:endParaRPr lang="es-EC" sz="1600" b="0" i="0" u="none" strike="noStrike" dirty="0">
                        <a:solidFill>
                          <a:srgbClr val="000000"/>
                        </a:solidFill>
                        <a:effectLst/>
                        <a:latin typeface="Arial Narrow" panose="020B0606020202030204" pitchFamily="34" charset="0"/>
                      </a:endParaRPr>
                    </a:p>
                  </a:txBody>
                  <a:tcPr marL="9313" marR="9313" marT="9313" marB="0" anchor="ctr"/>
                </a:tc>
              </a:tr>
              <a:tr h="228173">
                <a:tc>
                  <a:txBody>
                    <a:bodyPr/>
                    <a:lstStyle/>
                    <a:p>
                      <a:pPr algn="l" fontAlgn="ctr"/>
                      <a:r>
                        <a:rPr lang="es-EC" sz="1600" u="none" strike="noStrike">
                          <a:effectLst/>
                        </a:rPr>
                        <a:t>HOMOLOGACIÓN (EQUIPOS TERMINALES MÓVILES)</a:t>
                      </a:r>
                      <a:endParaRPr lang="es-EC" sz="1600" b="0" i="0" u="none" strike="noStrike">
                        <a:solidFill>
                          <a:srgbClr val="000000"/>
                        </a:solidFill>
                        <a:effectLst/>
                        <a:latin typeface="Arial Narrow" panose="020B0606020202030204" pitchFamily="34" charset="0"/>
                      </a:endParaRPr>
                    </a:p>
                  </a:txBody>
                  <a:tcPr marL="9313" marR="9313" marT="9313" marB="0" anchor="ctr"/>
                </a:tc>
                <a:tc>
                  <a:txBody>
                    <a:bodyPr/>
                    <a:lstStyle/>
                    <a:p>
                      <a:pPr algn="r" fontAlgn="ctr"/>
                      <a:r>
                        <a:rPr lang="es-EC" sz="1600" u="none" strike="noStrike" dirty="0">
                          <a:effectLst/>
                        </a:rPr>
                        <a:t>334.397,00 </a:t>
                      </a:r>
                      <a:endParaRPr lang="es-EC" sz="1600" b="0" i="0" u="none" strike="noStrike" dirty="0">
                        <a:solidFill>
                          <a:srgbClr val="000000"/>
                        </a:solidFill>
                        <a:effectLst/>
                        <a:latin typeface="Arial Narrow" panose="020B0606020202030204" pitchFamily="34" charset="0"/>
                      </a:endParaRPr>
                    </a:p>
                  </a:txBody>
                  <a:tcPr marL="9313" marR="9313" marT="9313" marB="0" anchor="ctr"/>
                </a:tc>
              </a:tr>
              <a:tr h="228173">
                <a:tc>
                  <a:txBody>
                    <a:bodyPr/>
                    <a:lstStyle/>
                    <a:p>
                      <a:pPr algn="l" fontAlgn="ctr"/>
                      <a:r>
                        <a:rPr lang="es-EC" sz="1600" u="none" strike="noStrike">
                          <a:effectLst/>
                        </a:rPr>
                        <a:t>MULTAS POR SANCIONES POR INFRACCIONES</a:t>
                      </a:r>
                      <a:endParaRPr lang="es-EC" sz="1600" b="0" i="0" u="none" strike="noStrike">
                        <a:solidFill>
                          <a:srgbClr val="000000"/>
                        </a:solidFill>
                        <a:effectLst/>
                        <a:latin typeface="Arial Narrow" panose="020B0606020202030204" pitchFamily="34" charset="0"/>
                      </a:endParaRPr>
                    </a:p>
                  </a:txBody>
                  <a:tcPr marL="9313" marR="9313" marT="9313" marB="0" anchor="ctr"/>
                </a:tc>
                <a:tc>
                  <a:txBody>
                    <a:bodyPr/>
                    <a:lstStyle/>
                    <a:p>
                      <a:pPr algn="r" fontAlgn="ctr"/>
                      <a:r>
                        <a:rPr lang="es-EC" sz="1600" u="none" strike="noStrike" dirty="0">
                          <a:effectLst/>
                        </a:rPr>
                        <a:t>218.605,94 </a:t>
                      </a:r>
                      <a:endParaRPr lang="es-EC" sz="1600" b="0" i="0" u="none" strike="noStrike" dirty="0">
                        <a:solidFill>
                          <a:srgbClr val="000000"/>
                        </a:solidFill>
                        <a:effectLst/>
                        <a:latin typeface="Arial Narrow" panose="020B0606020202030204" pitchFamily="34" charset="0"/>
                      </a:endParaRPr>
                    </a:p>
                  </a:txBody>
                  <a:tcPr marL="9313" marR="9313" marT="9313" marB="0" anchor="ctr"/>
                </a:tc>
              </a:tr>
              <a:tr h="228173">
                <a:tc>
                  <a:txBody>
                    <a:bodyPr/>
                    <a:lstStyle/>
                    <a:p>
                      <a:pPr algn="l" fontAlgn="ctr"/>
                      <a:r>
                        <a:rPr lang="es-EC" sz="1600" u="none" strike="noStrike">
                          <a:effectLst/>
                        </a:rPr>
                        <a:t>INTERESES POR PAGOS ATRASADOS</a:t>
                      </a:r>
                      <a:endParaRPr lang="es-EC" sz="1600" b="0" i="0" u="none" strike="noStrike">
                        <a:solidFill>
                          <a:srgbClr val="000000"/>
                        </a:solidFill>
                        <a:effectLst/>
                        <a:latin typeface="Arial Narrow" panose="020B0606020202030204" pitchFamily="34" charset="0"/>
                      </a:endParaRPr>
                    </a:p>
                  </a:txBody>
                  <a:tcPr marL="9313" marR="9313" marT="9313" marB="0" anchor="ctr"/>
                </a:tc>
                <a:tc>
                  <a:txBody>
                    <a:bodyPr/>
                    <a:lstStyle/>
                    <a:p>
                      <a:pPr algn="r" fontAlgn="ctr"/>
                      <a:r>
                        <a:rPr lang="es-EC" sz="1600" u="none" strike="noStrike" dirty="0">
                          <a:effectLst/>
                        </a:rPr>
                        <a:t>107.012,14 </a:t>
                      </a:r>
                      <a:endParaRPr lang="es-EC" sz="1600" b="0" i="0" u="none" strike="noStrike" dirty="0">
                        <a:solidFill>
                          <a:srgbClr val="000000"/>
                        </a:solidFill>
                        <a:effectLst/>
                        <a:latin typeface="Arial Narrow" panose="020B0606020202030204" pitchFamily="34" charset="0"/>
                      </a:endParaRPr>
                    </a:p>
                  </a:txBody>
                  <a:tcPr marL="9313" marR="9313" marT="9313" marB="0" anchor="ctr"/>
                </a:tc>
              </a:tr>
              <a:tr h="238545">
                <a:tc>
                  <a:txBody>
                    <a:bodyPr/>
                    <a:lstStyle/>
                    <a:p>
                      <a:pPr algn="l" fontAlgn="ctr"/>
                      <a:r>
                        <a:rPr lang="es-EC" sz="1600" u="none" strike="noStrike">
                          <a:effectLst/>
                        </a:rPr>
                        <a:t>OTROS (COSTAS JUDICIALES, VENTA DE BASES)</a:t>
                      </a:r>
                      <a:endParaRPr lang="es-EC" sz="1600" b="0" i="0" u="none" strike="noStrike">
                        <a:solidFill>
                          <a:srgbClr val="000000"/>
                        </a:solidFill>
                        <a:effectLst/>
                        <a:latin typeface="Arial Narrow" panose="020B0606020202030204" pitchFamily="34" charset="0"/>
                      </a:endParaRPr>
                    </a:p>
                  </a:txBody>
                  <a:tcPr marL="9313" marR="9313" marT="9313" marB="0" anchor="ctr"/>
                </a:tc>
                <a:tc>
                  <a:txBody>
                    <a:bodyPr/>
                    <a:lstStyle/>
                    <a:p>
                      <a:pPr algn="r" fontAlgn="ctr"/>
                      <a:r>
                        <a:rPr lang="es-EC" sz="1600" u="none" strike="noStrike" dirty="0">
                          <a:effectLst/>
                        </a:rPr>
                        <a:t>112.838,16 </a:t>
                      </a:r>
                      <a:endParaRPr lang="es-EC" sz="1600" b="0" i="0" u="none" strike="noStrike" dirty="0">
                        <a:solidFill>
                          <a:srgbClr val="000000"/>
                        </a:solidFill>
                        <a:effectLst/>
                        <a:latin typeface="Arial Narrow" panose="020B0606020202030204" pitchFamily="34" charset="0"/>
                      </a:endParaRPr>
                    </a:p>
                  </a:txBody>
                  <a:tcPr marL="9313" marR="9313" marT="9313" marB="0" anchor="ctr"/>
                </a:tc>
              </a:tr>
              <a:tr h="238545">
                <a:tc>
                  <a:txBody>
                    <a:bodyPr/>
                    <a:lstStyle/>
                    <a:p>
                      <a:pPr algn="r" fontAlgn="ctr"/>
                      <a:r>
                        <a:rPr lang="es-EC" sz="1800" b="1" u="none" strike="noStrike" dirty="0">
                          <a:effectLst/>
                        </a:rPr>
                        <a:t>TOTAL</a:t>
                      </a:r>
                      <a:endParaRPr lang="es-EC" sz="1800" b="1" i="0" u="none" strike="noStrike" dirty="0">
                        <a:solidFill>
                          <a:srgbClr val="000000"/>
                        </a:solidFill>
                        <a:effectLst/>
                        <a:latin typeface="Arial Narrow" panose="020B0606020202030204" pitchFamily="34" charset="0"/>
                      </a:endParaRPr>
                    </a:p>
                  </a:txBody>
                  <a:tcPr marL="9313" marR="9313" marT="9313" marB="0" anchor="ctr"/>
                </a:tc>
                <a:tc>
                  <a:txBody>
                    <a:bodyPr/>
                    <a:lstStyle/>
                    <a:p>
                      <a:pPr algn="r" fontAlgn="ctr"/>
                      <a:r>
                        <a:rPr lang="es-EC" sz="1800" b="1" u="none" strike="noStrike" dirty="0">
                          <a:effectLst/>
                        </a:rPr>
                        <a:t>514.018.947,37 </a:t>
                      </a:r>
                      <a:endParaRPr lang="es-EC" sz="1800" b="1" i="0" u="none" strike="noStrike" dirty="0">
                        <a:solidFill>
                          <a:srgbClr val="000000"/>
                        </a:solidFill>
                        <a:effectLst/>
                        <a:latin typeface="Arial Narrow" panose="020B0606020202030204" pitchFamily="34" charset="0"/>
                      </a:endParaRPr>
                    </a:p>
                  </a:txBody>
                  <a:tcPr marL="9313" marR="9313" marT="9313" marB="0" anchor="ctr"/>
                </a:tc>
              </a:tr>
            </a:tbl>
          </a:graphicData>
        </a:graphic>
      </p:graphicFrame>
      <p:sp>
        <p:nvSpPr>
          <p:cNvPr id="5" name="CuadroTexto 4"/>
          <p:cNvSpPr txBox="1"/>
          <p:nvPr/>
        </p:nvSpPr>
        <p:spPr>
          <a:xfrm>
            <a:off x="711679" y="980728"/>
            <a:ext cx="7560840"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2800" b="1" dirty="0" smtClean="0">
                <a:ln/>
                <a:effectLst>
                  <a:outerShdw blurRad="38100" dist="38100" dir="2700000" algn="tl">
                    <a:srgbClr val="000000">
                      <a:alpha val="43137"/>
                    </a:srgbClr>
                  </a:outerShdw>
                </a:effectLst>
              </a:rPr>
              <a:t>INGRESOS </a:t>
            </a:r>
            <a:r>
              <a:rPr lang="es-EC" sz="2800" b="1" dirty="0">
                <a:ln/>
                <a:effectLst>
                  <a:outerShdw blurRad="38100" dist="38100" dir="2700000" algn="tl">
                    <a:srgbClr val="000000">
                      <a:alpha val="43137"/>
                    </a:srgbClr>
                  </a:outerShdw>
                </a:effectLst>
              </a:rPr>
              <a:t>ARCOTEL</a:t>
            </a:r>
          </a:p>
        </p:txBody>
      </p:sp>
    </p:spTree>
    <p:extLst>
      <p:ext uri="{BB962C8B-B14F-4D97-AF65-F5344CB8AC3E}">
        <p14:creationId xmlns:p14="http://schemas.microsoft.com/office/powerpoint/2010/main" val="156352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0" y="-25235"/>
            <a:ext cx="9201238" cy="6909915"/>
          </a:xfrm>
        </p:spPr>
      </p:pic>
      <p:graphicFrame>
        <p:nvGraphicFramePr>
          <p:cNvPr id="5" name="Diagrama 4"/>
          <p:cNvGraphicFramePr/>
          <p:nvPr>
            <p:extLst>
              <p:ext uri="{D42A27DB-BD31-4B8C-83A1-F6EECF244321}">
                <p14:modId xmlns:p14="http://schemas.microsoft.com/office/powerpoint/2010/main" val="1966764405"/>
              </p:ext>
            </p:extLst>
          </p:nvPr>
        </p:nvGraphicFramePr>
        <p:xfrm>
          <a:off x="467544" y="1628801"/>
          <a:ext cx="8064896"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p:cNvSpPr txBox="1"/>
          <p:nvPr/>
        </p:nvSpPr>
        <p:spPr>
          <a:xfrm>
            <a:off x="711679" y="980728"/>
            <a:ext cx="7560840"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2800" b="1" dirty="0" smtClean="0">
                <a:ln/>
                <a:effectLst>
                  <a:outerShdw blurRad="38100" dist="38100" dir="2700000" algn="tl">
                    <a:srgbClr val="000000">
                      <a:alpha val="43137"/>
                    </a:srgbClr>
                  </a:outerShdw>
                </a:effectLst>
              </a:rPr>
              <a:t>FORMANDO LA </a:t>
            </a:r>
            <a:r>
              <a:rPr lang="es-EC" sz="2800" b="1" dirty="0">
                <a:ln/>
                <a:effectLst>
                  <a:outerShdw blurRad="38100" dist="38100" dir="2700000" algn="tl">
                    <a:srgbClr val="000000">
                      <a:alpha val="43137"/>
                    </a:srgbClr>
                  </a:outerShdw>
                </a:effectLst>
              </a:rPr>
              <a:t>ARCOTEL</a:t>
            </a:r>
          </a:p>
        </p:txBody>
      </p:sp>
    </p:spTree>
    <p:extLst>
      <p:ext uri="{BB962C8B-B14F-4D97-AF65-F5344CB8AC3E}">
        <p14:creationId xmlns:p14="http://schemas.microsoft.com/office/powerpoint/2010/main" val="1168616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0" y="-25235"/>
            <a:ext cx="9201238" cy="6909915"/>
          </a:xfrm>
        </p:spPr>
      </p:pic>
      <p:graphicFrame>
        <p:nvGraphicFramePr>
          <p:cNvPr id="2" name="Diagrama 1"/>
          <p:cNvGraphicFramePr/>
          <p:nvPr/>
        </p:nvGraphicFramePr>
        <p:xfrm>
          <a:off x="-1260648" y="332656"/>
          <a:ext cx="11449272" cy="6984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p:cNvSpPr txBox="1"/>
          <p:nvPr/>
        </p:nvSpPr>
        <p:spPr>
          <a:xfrm>
            <a:off x="711679" y="980728"/>
            <a:ext cx="7560840"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2800" b="1" dirty="0" smtClean="0">
                <a:ln/>
                <a:effectLst>
                  <a:outerShdw blurRad="38100" dist="38100" dir="2700000" algn="tl">
                    <a:srgbClr val="000000">
                      <a:alpha val="43137"/>
                    </a:srgbClr>
                  </a:outerShdw>
                </a:effectLst>
              </a:rPr>
              <a:t>FORMANDO LA </a:t>
            </a:r>
            <a:r>
              <a:rPr lang="es-EC" sz="2800" b="1" dirty="0">
                <a:ln/>
                <a:effectLst>
                  <a:outerShdw blurRad="38100" dist="38100" dir="2700000" algn="tl">
                    <a:srgbClr val="000000">
                      <a:alpha val="43137"/>
                    </a:srgbClr>
                  </a:outerShdw>
                </a:effectLst>
              </a:rPr>
              <a:t>ARCOTEL</a:t>
            </a:r>
          </a:p>
        </p:txBody>
      </p:sp>
    </p:spTree>
    <p:extLst>
      <p:ext uri="{BB962C8B-B14F-4D97-AF65-F5344CB8AC3E}">
        <p14:creationId xmlns:p14="http://schemas.microsoft.com/office/powerpoint/2010/main" val="320608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0" y="-25235"/>
            <a:ext cx="9201238" cy="6909915"/>
          </a:xfrm>
        </p:spPr>
      </p:pic>
      <p:pic>
        <p:nvPicPr>
          <p:cNvPr id="5" name="Imagen 4"/>
          <p:cNvPicPr/>
          <p:nvPr/>
        </p:nvPicPr>
        <p:blipFill rotWithShape="1">
          <a:blip r:embed="rId4">
            <a:extLst>
              <a:ext uri="{28A0092B-C50C-407E-A947-70E740481C1C}">
                <a14:useLocalDpi xmlns:a14="http://schemas.microsoft.com/office/drawing/2010/main" val="0"/>
              </a:ext>
            </a:extLst>
          </a:blip>
          <a:srcRect t="7540"/>
          <a:stretch/>
        </p:blipFill>
        <p:spPr bwMode="auto">
          <a:xfrm>
            <a:off x="-57238" y="1493495"/>
            <a:ext cx="9021726" cy="4959841"/>
          </a:xfrm>
          <a:prstGeom prst="rect">
            <a:avLst/>
          </a:prstGeom>
          <a:noFill/>
          <a:ln>
            <a:noFill/>
          </a:ln>
          <a:extLst>
            <a:ext uri="{53640926-AAD7-44D8-BBD7-CCE9431645EC}">
              <a14:shadowObscured xmlns:a14="http://schemas.microsoft.com/office/drawing/2010/main"/>
            </a:ext>
          </a:extLst>
        </p:spPr>
      </p:pic>
      <p:sp>
        <p:nvSpPr>
          <p:cNvPr id="6" name="CuadroTexto 5"/>
          <p:cNvSpPr txBox="1"/>
          <p:nvPr/>
        </p:nvSpPr>
        <p:spPr>
          <a:xfrm>
            <a:off x="711679" y="980728"/>
            <a:ext cx="7560840"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2800" b="1" dirty="0" smtClean="0">
                <a:ln/>
                <a:effectLst>
                  <a:outerShdw blurRad="38100" dist="38100" dir="2700000" algn="tl">
                    <a:srgbClr val="000000">
                      <a:alpha val="43137"/>
                    </a:srgbClr>
                  </a:outerShdw>
                </a:effectLst>
              </a:rPr>
              <a:t>CADENA DE VALOR</a:t>
            </a:r>
            <a:endParaRPr lang="es-EC" sz="2800" b="1" dirty="0">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70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1" y="0"/>
            <a:ext cx="9132109" cy="6858000"/>
          </a:xfrm>
          <a:prstGeom prst="rect">
            <a:avLst/>
          </a:prstGeom>
        </p:spPr>
      </p:pic>
      <p:sp>
        <p:nvSpPr>
          <p:cNvPr id="2" name="1 Título"/>
          <p:cNvSpPr>
            <a:spLocks noGrp="1"/>
          </p:cNvSpPr>
          <p:nvPr>
            <p:ph type="ctrTitle"/>
          </p:nvPr>
        </p:nvSpPr>
        <p:spPr>
          <a:xfrm>
            <a:off x="2483768" y="2751063"/>
            <a:ext cx="5328592" cy="1470025"/>
          </a:xfrm>
        </p:spPr>
        <p:txBody>
          <a:bodyPr>
            <a:normAutofit/>
          </a:bodyPr>
          <a:lstStyle/>
          <a:p>
            <a:r>
              <a:rPr lang="es-EC" sz="2800" dirty="0">
                <a:effectLst>
                  <a:outerShdw blurRad="38100" dist="38100" dir="2700000" algn="tl">
                    <a:srgbClr val="000000">
                      <a:alpha val="43137"/>
                    </a:srgbClr>
                  </a:outerShdw>
                </a:effectLst>
              </a:rPr>
              <a:t>GRACIAS POR SU ATENCIÓN</a:t>
            </a:r>
          </a:p>
        </p:txBody>
      </p:sp>
    </p:spTree>
    <p:extLst>
      <p:ext uri="{BB962C8B-B14F-4D97-AF65-F5344CB8AC3E}">
        <p14:creationId xmlns:p14="http://schemas.microsoft.com/office/powerpoint/2010/main" val="3891979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18459"/>
            <a:ext cx="9201238" cy="6909915"/>
          </a:xfrm>
        </p:spPr>
      </p:pic>
      <p:sp>
        <p:nvSpPr>
          <p:cNvPr id="6" name="CuadroTexto 5"/>
          <p:cNvSpPr txBox="1"/>
          <p:nvPr/>
        </p:nvSpPr>
        <p:spPr>
          <a:xfrm>
            <a:off x="762961" y="2852936"/>
            <a:ext cx="7560840" cy="120032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7200" b="1" dirty="0" smtClean="0">
                <a:ln/>
                <a:effectLst>
                  <a:outerShdw blurRad="38100" dist="38100" dir="2700000" algn="tl">
                    <a:srgbClr val="000000">
                      <a:alpha val="43137"/>
                    </a:srgbClr>
                  </a:outerShdw>
                </a:effectLst>
              </a:rPr>
              <a:t>REGULACIÓN</a:t>
            </a:r>
            <a:endParaRPr lang="es-EC" sz="7200" b="1" dirty="0">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1040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18459"/>
            <a:ext cx="9201238" cy="6909915"/>
          </a:xfrm>
        </p:spPr>
      </p:pic>
      <p:graphicFrame>
        <p:nvGraphicFramePr>
          <p:cNvPr id="3" name="Diagrama 2"/>
          <p:cNvGraphicFramePr/>
          <p:nvPr>
            <p:extLst>
              <p:ext uri="{D42A27DB-BD31-4B8C-83A1-F6EECF244321}">
                <p14:modId xmlns:p14="http://schemas.microsoft.com/office/powerpoint/2010/main" val="1922104307"/>
              </p:ext>
            </p:extLst>
          </p:nvPr>
        </p:nvGraphicFramePr>
        <p:xfrm>
          <a:off x="467544" y="1412776"/>
          <a:ext cx="8352928"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p:cNvSpPr txBox="1"/>
          <p:nvPr/>
        </p:nvSpPr>
        <p:spPr>
          <a:xfrm>
            <a:off x="547445" y="910853"/>
            <a:ext cx="7056784" cy="523220"/>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NORMATIVA</a:t>
            </a:r>
          </a:p>
        </p:txBody>
      </p:sp>
    </p:spTree>
    <p:extLst>
      <p:ext uri="{BB962C8B-B14F-4D97-AF65-F5344CB8AC3E}">
        <p14:creationId xmlns:p14="http://schemas.microsoft.com/office/powerpoint/2010/main" val="2326315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4782" y="-51915"/>
            <a:ext cx="9201238" cy="6909915"/>
          </a:xfrm>
        </p:spPr>
      </p:pic>
      <p:sp>
        <p:nvSpPr>
          <p:cNvPr id="3" name="CuadroTexto 2"/>
          <p:cNvSpPr txBox="1"/>
          <p:nvPr/>
        </p:nvSpPr>
        <p:spPr>
          <a:xfrm>
            <a:off x="547445" y="910853"/>
            <a:ext cx="7056784" cy="523220"/>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NORMATIVA</a:t>
            </a:r>
          </a:p>
        </p:txBody>
      </p:sp>
      <p:graphicFrame>
        <p:nvGraphicFramePr>
          <p:cNvPr id="6" name="Diagrama 5"/>
          <p:cNvGraphicFramePr/>
          <p:nvPr>
            <p:extLst>
              <p:ext uri="{D42A27DB-BD31-4B8C-83A1-F6EECF244321}">
                <p14:modId xmlns:p14="http://schemas.microsoft.com/office/powerpoint/2010/main" val="83300378"/>
              </p:ext>
            </p:extLst>
          </p:nvPr>
        </p:nvGraphicFramePr>
        <p:xfrm>
          <a:off x="-180528" y="1434073"/>
          <a:ext cx="9145016" cy="53160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19938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168" y="-18459"/>
            <a:ext cx="9201238" cy="6909915"/>
          </a:xfrm>
        </p:spPr>
      </p:pic>
      <p:sp>
        <p:nvSpPr>
          <p:cNvPr id="5" name="CuadroTexto 4"/>
          <p:cNvSpPr txBox="1"/>
          <p:nvPr/>
        </p:nvSpPr>
        <p:spPr>
          <a:xfrm>
            <a:off x="263032" y="908720"/>
            <a:ext cx="8629448" cy="523220"/>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GESTIÓN DEL PLAN FUNDAMENTAL DE NUMERACIÓN </a:t>
            </a:r>
          </a:p>
        </p:txBody>
      </p:sp>
      <p:sp>
        <p:nvSpPr>
          <p:cNvPr id="2" name="Rectángulo 1"/>
          <p:cNvSpPr/>
          <p:nvPr/>
        </p:nvSpPr>
        <p:spPr>
          <a:xfrm>
            <a:off x="204971" y="1455737"/>
            <a:ext cx="8640960" cy="646331"/>
          </a:xfrm>
          <a:prstGeom prst="rect">
            <a:avLst/>
          </a:prstGeom>
        </p:spPr>
        <p:txBody>
          <a:bodyPr wrap="square">
            <a:spAutoFit/>
          </a:bodyPr>
          <a:lstStyle/>
          <a:p>
            <a:pPr algn="ctr"/>
            <a:r>
              <a:rPr lang="es-EC" dirty="0">
                <a:latin typeface="Arial" panose="020B0604020202020204" pitchFamily="34" charset="0"/>
              </a:rPr>
              <a:t>La numeración constituye un recurso limitado </a:t>
            </a:r>
            <a:r>
              <a:rPr lang="es-EC" dirty="0" smtClean="0">
                <a:latin typeface="Arial" panose="020B0604020202020204" pitchFamily="34" charset="0"/>
              </a:rPr>
              <a:t>cuya administración</a:t>
            </a:r>
            <a:r>
              <a:rPr lang="es-EC" dirty="0">
                <a:latin typeface="Arial" panose="020B0604020202020204" pitchFamily="34" charset="0"/>
              </a:rPr>
              <a:t>, control </a:t>
            </a:r>
            <a:r>
              <a:rPr lang="es-EC" dirty="0" smtClean="0">
                <a:latin typeface="Arial" panose="020B0604020202020204" pitchFamily="34" charset="0"/>
              </a:rPr>
              <a:t>y asignación </a:t>
            </a:r>
            <a:r>
              <a:rPr lang="es-EC" dirty="0">
                <a:latin typeface="Arial" panose="020B0604020202020204" pitchFamily="34" charset="0"/>
              </a:rPr>
              <a:t>corresponde </a:t>
            </a:r>
            <a:r>
              <a:rPr lang="es-EC" dirty="0" smtClean="0">
                <a:latin typeface="Arial" panose="020B0604020202020204" pitchFamily="34" charset="0"/>
              </a:rPr>
              <a:t>al Estado.</a:t>
            </a:r>
            <a:endParaRPr lang="es-EC" dirty="0"/>
          </a:p>
        </p:txBody>
      </p:sp>
      <p:graphicFrame>
        <p:nvGraphicFramePr>
          <p:cNvPr id="3" name="Diagrama 2"/>
          <p:cNvGraphicFramePr/>
          <p:nvPr>
            <p:extLst>
              <p:ext uri="{D42A27DB-BD31-4B8C-83A1-F6EECF244321}">
                <p14:modId xmlns:p14="http://schemas.microsoft.com/office/powerpoint/2010/main" val="3079583880"/>
              </p:ext>
            </p:extLst>
          </p:nvPr>
        </p:nvGraphicFramePr>
        <p:xfrm>
          <a:off x="204971" y="2125865"/>
          <a:ext cx="8640960" cy="2311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p:cNvGraphicFramePr/>
          <p:nvPr>
            <p:extLst>
              <p:ext uri="{D42A27DB-BD31-4B8C-83A1-F6EECF244321}">
                <p14:modId xmlns:p14="http://schemas.microsoft.com/office/powerpoint/2010/main" val="543650900"/>
              </p:ext>
            </p:extLst>
          </p:nvPr>
        </p:nvGraphicFramePr>
        <p:xfrm>
          <a:off x="204971" y="4293096"/>
          <a:ext cx="8640959" cy="23762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03205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18459"/>
            <a:ext cx="9201238" cy="6909915"/>
          </a:xfrm>
        </p:spPr>
      </p:pic>
      <p:sp>
        <p:nvSpPr>
          <p:cNvPr id="6" name="CuadroTexto 5"/>
          <p:cNvSpPr txBox="1"/>
          <p:nvPr/>
        </p:nvSpPr>
        <p:spPr>
          <a:xfrm>
            <a:off x="762961" y="1916832"/>
            <a:ext cx="7560840" cy="34163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7200" b="1" dirty="0" smtClean="0">
                <a:ln/>
                <a:effectLst>
                  <a:outerShdw blurRad="38100" dist="38100" dir="2700000" algn="tl">
                    <a:srgbClr val="000000">
                      <a:alpha val="43137"/>
                    </a:srgbClr>
                  </a:outerShdw>
                </a:effectLst>
              </a:rPr>
              <a:t>GESTIÓN DE TÍTULOS HABILITANTES</a:t>
            </a:r>
            <a:endParaRPr lang="es-EC" sz="7200" b="1" dirty="0">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6971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38" y="-18459"/>
            <a:ext cx="9201238" cy="6909915"/>
          </a:xfrm>
        </p:spPr>
      </p:pic>
      <p:sp>
        <p:nvSpPr>
          <p:cNvPr id="5" name="CuadroTexto 4"/>
          <p:cNvSpPr txBox="1"/>
          <p:nvPr/>
        </p:nvSpPr>
        <p:spPr>
          <a:xfrm>
            <a:off x="797336" y="908720"/>
            <a:ext cx="7056784" cy="954107"/>
          </a:xfrm>
          <a:prstGeom prst="rect">
            <a:avLst/>
          </a:prstGeom>
          <a:noFill/>
        </p:spPr>
        <p:txBody>
          <a:bodyPr wrap="square" rtlCol="0">
            <a:spAutoFit/>
          </a:bodyPr>
          <a:lstStyle/>
          <a:p>
            <a:pPr algn="ctr"/>
            <a:r>
              <a:rPr lang="es-EC" sz="2800" b="1" dirty="0">
                <a:ln/>
                <a:effectLst>
                  <a:outerShdw blurRad="38100" dist="38100" dir="2700000" algn="tl">
                    <a:srgbClr val="000000">
                      <a:alpha val="43137"/>
                    </a:srgbClr>
                  </a:outerShdw>
                </a:effectLst>
              </a:rPr>
              <a:t>TELEFONÍA FIJA- RENOVACIÓN DE TÍTULOS HABILITANTES</a:t>
            </a:r>
          </a:p>
        </p:txBody>
      </p:sp>
      <p:graphicFrame>
        <p:nvGraphicFramePr>
          <p:cNvPr id="6" name="Diagrama 5"/>
          <p:cNvGraphicFramePr/>
          <p:nvPr>
            <p:extLst/>
          </p:nvPr>
        </p:nvGraphicFramePr>
        <p:xfrm>
          <a:off x="1188627" y="1862827"/>
          <a:ext cx="6696744" cy="46834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dondear rectángulo de esquina diagonal 6"/>
          <p:cNvSpPr/>
          <p:nvPr/>
        </p:nvSpPr>
        <p:spPr>
          <a:xfrm>
            <a:off x="6372200" y="3627573"/>
            <a:ext cx="2376264" cy="749568"/>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t>Mayor </a:t>
            </a:r>
            <a:r>
              <a:rPr lang="es-ES" dirty="0"/>
              <a:t>competencia y oferta para el abonado</a:t>
            </a:r>
            <a:endParaRPr lang="es-EC" dirty="0"/>
          </a:p>
        </p:txBody>
      </p:sp>
      <p:sp>
        <p:nvSpPr>
          <p:cNvPr id="9" name="Redondear rectángulo de esquina diagonal 8"/>
          <p:cNvSpPr/>
          <p:nvPr/>
        </p:nvSpPr>
        <p:spPr>
          <a:xfrm>
            <a:off x="395536" y="3627573"/>
            <a:ext cx="2376264" cy="749568"/>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t>Libertad </a:t>
            </a:r>
            <a:r>
              <a:rPr lang="es-ES" dirty="0"/>
              <a:t>de elección del abonado</a:t>
            </a:r>
            <a:endParaRPr lang="es-EC" dirty="0"/>
          </a:p>
        </p:txBody>
      </p:sp>
    </p:spTree>
    <p:extLst>
      <p:ext uri="{BB962C8B-B14F-4D97-AF65-F5344CB8AC3E}">
        <p14:creationId xmlns:p14="http://schemas.microsoft.com/office/powerpoint/2010/main" val="3656238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2281</TotalTime>
  <Words>3513</Words>
  <Application>Microsoft Office PowerPoint</Application>
  <PresentationFormat>Presentación en pantalla (4:3)</PresentationFormat>
  <Paragraphs>312</Paragraphs>
  <Slides>36</Slides>
  <Notes>35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Arial Narrow</vt:lpstr>
      <vt:lpstr>Calibri</vt:lpstr>
      <vt:lpstr>Helvetica Light</vt:lpstr>
      <vt:lpstr>Times New Roman</vt:lpstr>
      <vt:lpstr>Tema de Office</vt:lpstr>
      <vt:lpstr>RENDICIÓN DE CUENTAS 2015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Jose Andres Naranjo</dc:creator>
  <cp:lastModifiedBy>GUERRERO LOOR HENRY PATRICIO</cp:lastModifiedBy>
  <cp:revision>372</cp:revision>
  <dcterms:created xsi:type="dcterms:W3CDTF">2015-09-17T19:04:03Z</dcterms:created>
  <dcterms:modified xsi:type="dcterms:W3CDTF">2016-03-18T00:07:28Z</dcterms:modified>
</cp:coreProperties>
</file>